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00" r:id="rId3"/>
    <p:sldId id="289" r:id="rId4"/>
    <p:sldId id="290" r:id="rId5"/>
    <p:sldId id="291" r:id="rId6"/>
    <p:sldId id="305" r:id="rId7"/>
    <p:sldId id="306" r:id="rId8"/>
    <p:sldId id="304" r:id="rId9"/>
    <p:sldId id="264" r:id="rId10"/>
    <p:sldId id="263" r:id="rId11"/>
    <p:sldId id="265" r:id="rId12"/>
    <p:sldId id="272" r:id="rId13"/>
    <p:sldId id="266" r:id="rId14"/>
    <p:sldId id="271" r:id="rId15"/>
    <p:sldId id="288" r:id="rId16"/>
    <p:sldId id="303" r:id="rId17"/>
    <p:sldId id="261" r:id="rId18"/>
    <p:sldId id="262" r:id="rId19"/>
    <p:sldId id="308" r:id="rId20"/>
    <p:sldId id="309" r:id="rId21"/>
    <p:sldId id="310" r:id="rId22"/>
    <p:sldId id="318" r:id="rId23"/>
    <p:sldId id="302" r:id="rId24"/>
    <p:sldId id="315" r:id="rId25"/>
    <p:sldId id="313" r:id="rId26"/>
    <p:sldId id="316" r:id="rId27"/>
    <p:sldId id="317" r:id="rId28"/>
    <p:sldId id="298" r:id="rId29"/>
    <p:sldId id="320" r:id="rId30"/>
    <p:sldId id="319" r:id="rId31"/>
    <p:sldId id="275" r:id="rId32"/>
    <p:sldId id="281" r:id="rId33"/>
    <p:sldId id="311" r:id="rId34"/>
    <p:sldId id="292" r:id="rId35"/>
    <p:sldId id="293" r:id="rId36"/>
    <p:sldId id="294" r:id="rId37"/>
    <p:sldId id="295" r:id="rId38"/>
    <p:sldId id="296" r:id="rId39"/>
    <p:sldId id="297" r:id="rId40"/>
    <p:sldId id="312" r:id="rId41"/>
    <p:sldId id="314" r:id="rId42"/>
    <p:sldId id="3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512B5-835A-43A6-B7E7-CC4A9387EFD9}" v="12" dt="2019-04-10T15:35:57.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7" d="100"/>
          <a:sy n="77" d="100"/>
        </p:scale>
        <p:origin x="1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8DDF5-E997-42C1-A8A7-DB0FBBA71438}"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4158B-714B-4BC5-ADCB-7B20B94A770E}" type="slidenum">
              <a:rPr lang="en-US" smtClean="0"/>
              <a:t>‹#›</a:t>
            </a:fld>
            <a:endParaRPr lang="en-US"/>
          </a:p>
        </p:txBody>
      </p:sp>
    </p:spTree>
    <p:extLst>
      <p:ext uri="{BB962C8B-B14F-4D97-AF65-F5344CB8AC3E}">
        <p14:creationId xmlns:p14="http://schemas.microsoft.com/office/powerpoint/2010/main" val="224587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4E86-C64E-493F-A97A-DA6F6E8837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2270E7-5525-4529-A0FB-788875BB0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55A52-8B09-4C0C-9259-DFAB9E5369A4}"/>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8991F483-E5B9-4177-86D1-710739C23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EAB1F-B71B-44E4-849B-2697E13E95F7}"/>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33684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09A5-B58D-4309-96C4-4AEF418C0C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349ECE-E7DE-4743-A385-CD260DA45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75D8-4243-4FC9-B99E-3374E0806AD2}"/>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36039323-CF1E-4DBF-8B8A-29B6F6F59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6DC59-9389-4643-86F5-F53B6141E46B}"/>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9546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726370-165C-45AD-A59A-9F5410950A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98500-EA9A-4F9D-9F5D-5C15815045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35766-A9BF-4B3A-9951-CBDD7BB826C4}"/>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D200F7CA-E175-4DA0-A58A-00DEC0A97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1BE9E-E537-4A0F-A7CA-EB036B084BD4}"/>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294041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93F7-3179-4726-AF6B-69E8D6E5C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0ECF24-E574-47A5-B8A3-3CDF3043C9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E6569-B7D5-487A-87B5-C92590373A28}"/>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22D6AD38-88DE-4CCF-B551-711B527FD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82A66-533A-4452-AB73-69E9CB2161D5}"/>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381769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F29D-EAEB-4AE6-84B9-BDA8FD4D6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ED3103-2A3C-4588-BC9C-83D286F6A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81EC36-B884-4DBE-B935-B8F7989B9D84}"/>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81BB8CCF-0C25-44B9-8E45-5DF2F571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BB7FB-F303-4D8F-989D-2556ACA3BCA2}"/>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37702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EB6F-419F-4894-B34B-A7AFEF52F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B1F68-9ED5-4165-9DBD-28D7010F98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85948-1D90-4C48-8A24-D7F4E5BEE4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9C6A24-2A1F-4C2B-BA60-8F46B08AEAE3}"/>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6" name="Footer Placeholder 5">
            <a:extLst>
              <a:ext uri="{FF2B5EF4-FFF2-40B4-BE49-F238E27FC236}">
                <a16:creationId xmlns:a16="http://schemas.microsoft.com/office/drawing/2014/main" id="{02CF2734-67AB-4E7E-9BB7-C1AF3515B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53BA5-0AD8-4D6D-8A03-3073E7C3777F}"/>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879462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8B12-8BE9-4FBA-A8FB-7899900BC8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5ECE8-3DE0-4F5D-8D69-B86F56D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57BA29-02B4-4576-8C91-E956D5A27A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52DAC-82D0-4F10-8F34-1CA0BDC15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D0AA5E-88C1-4189-934F-318E1C9F7B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C7FBE-D509-4984-83A0-2BC71629412C}"/>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8" name="Footer Placeholder 7">
            <a:extLst>
              <a:ext uri="{FF2B5EF4-FFF2-40B4-BE49-F238E27FC236}">
                <a16:creationId xmlns:a16="http://schemas.microsoft.com/office/drawing/2014/main" id="{CF02D436-5306-459E-A7BF-63E6A702C9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A7290-46C6-4179-9E0A-D264AC0BC91D}"/>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101841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034-251A-45D2-A2F0-C2E3DF716B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9726DC-F824-4254-A7ED-5A88B607794B}"/>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4" name="Footer Placeholder 3">
            <a:extLst>
              <a:ext uri="{FF2B5EF4-FFF2-40B4-BE49-F238E27FC236}">
                <a16:creationId xmlns:a16="http://schemas.microsoft.com/office/drawing/2014/main" id="{B3B28813-AF52-40B1-822A-720F3B7BD9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B13E9F-11CD-4727-A9CD-D7AB8CF28576}"/>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48091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E7B62-C1AB-4BAD-A726-281755248DC4}"/>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3" name="Footer Placeholder 2">
            <a:extLst>
              <a:ext uri="{FF2B5EF4-FFF2-40B4-BE49-F238E27FC236}">
                <a16:creationId xmlns:a16="http://schemas.microsoft.com/office/drawing/2014/main" id="{E28527CE-B31C-42E0-984F-0A6805141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7BC850-AAAF-40DB-90D1-41E24BA34C87}"/>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19980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B6B9-E58D-451E-83A3-6FF77B04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7C92C2-444C-4201-8424-0418F6F64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9BF0B4-31DE-418F-9870-52F3C2887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FD511-BE5F-4BD9-9799-7A0AE0A56EE6}"/>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6" name="Footer Placeholder 5">
            <a:extLst>
              <a:ext uri="{FF2B5EF4-FFF2-40B4-BE49-F238E27FC236}">
                <a16:creationId xmlns:a16="http://schemas.microsoft.com/office/drawing/2014/main" id="{3FB8E87E-4F7F-44CB-961C-21CB8DAC4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AA1F5-B013-4958-82FE-45EC663F23E6}"/>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348938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E665-D5B6-4732-9D82-CCF0EB5C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31D4E-9D56-4D60-90A5-D7036415D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75E9D5-85EB-4AAC-99AC-89969D236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8B09EA-D12D-4818-A82E-E6B026DD04C4}"/>
              </a:ext>
            </a:extLst>
          </p:cNvPr>
          <p:cNvSpPr>
            <a:spLocks noGrp="1"/>
          </p:cNvSpPr>
          <p:nvPr>
            <p:ph type="dt" sz="half" idx="10"/>
          </p:nvPr>
        </p:nvSpPr>
        <p:spPr/>
        <p:txBody>
          <a:bodyPr/>
          <a:lstStyle/>
          <a:p>
            <a:fld id="{E3CCFFFF-939E-4EDA-A66A-AC8F2356008A}" type="datetimeFigureOut">
              <a:rPr lang="en-US" smtClean="0"/>
              <a:t>4/11/2019</a:t>
            </a:fld>
            <a:endParaRPr lang="en-US"/>
          </a:p>
        </p:txBody>
      </p:sp>
      <p:sp>
        <p:nvSpPr>
          <p:cNvPr id="6" name="Footer Placeholder 5">
            <a:extLst>
              <a:ext uri="{FF2B5EF4-FFF2-40B4-BE49-F238E27FC236}">
                <a16:creationId xmlns:a16="http://schemas.microsoft.com/office/drawing/2014/main" id="{D00625C2-12FA-40B1-A3D2-2550AFA4E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4BD24-46F3-4391-872A-EC3CCD4E57A4}"/>
              </a:ext>
            </a:extLst>
          </p:cNvPr>
          <p:cNvSpPr>
            <a:spLocks noGrp="1"/>
          </p:cNvSpPr>
          <p:nvPr>
            <p:ph type="sldNum" sz="quarter" idx="12"/>
          </p:nvPr>
        </p:nvSpPr>
        <p:spPr/>
        <p:txBody>
          <a:bodyPr/>
          <a:lstStyle/>
          <a:p>
            <a:fld id="{025B7EF9-A4E6-433C-A4F5-C79B17F1EBFE}" type="slidenum">
              <a:rPr lang="en-US" smtClean="0"/>
              <a:t>‹#›</a:t>
            </a:fld>
            <a:endParaRPr lang="en-US"/>
          </a:p>
        </p:txBody>
      </p:sp>
    </p:spTree>
    <p:extLst>
      <p:ext uri="{BB962C8B-B14F-4D97-AF65-F5344CB8AC3E}">
        <p14:creationId xmlns:p14="http://schemas.microsoft.com/office/powerpoint/2010/main" val="71414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3D35EC-705D-4F12-BD28-573C5813E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EFC3E4-2580-4C29-A787-83FE8A4FF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011A5-97B0-4FAE-934B-18FEAD1974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CFFFF-939E-4EDA-A66A-AC8F2356008A}" type="datetimeFigureOut">
              <a:rPr lang="en-US" smtClean="0"/>
              <a:t>4/11/2019</a:t>
            </a:fld>
            <a:endParaRPr lang="en-US"/>
          </a:p>
        </p:txBody>
      </p:sp>
      <p:sp>
        <p:nvSpPr>
          <p:cNvPr id="5" name="Footer Placeholder 4">
            <a:extLst>
              <a:ext uri="{FF2B5EF4-FFF2-40B4-BE49-F238E27FC236}">
                <a16:creationId xmlns:a16="http://schemas.microsoft.com/office/drawing/2014/main" id="{CC6F9915-E898-42A7-B972-4F29BF725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10EE2-DC94-4ADB-A8B4-C8FAE43AD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B7EF9-A4E6-433C-A4F5-C79B17F1EBFE}" type="slidenum">
              <a:rPr lang="en-US" smtClean="0"/>
              <a:t>‹#›</a:t>
            </a:fld>
            <a:endParaRPr lang="en-US"/>
          </a:p>
        </p:txBody>
      </p:sp>
    </p:spTree>
    <p:extLst>
      <p:ext uri="{BB962C8B-B14F-4D97-AF65-F5344CB8AC3E}">
        <p14:creationId xmlns:p14="http://schemas.microsoft.com/office/powerpoint/2010/main" val="3573966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google.com/url?sa=t&amp;rct=j&amp;q=&amp;esrc=s&amp;source=web&amp;cd=2&amp;ved=2ahUKEwj7h4GJ37ThAhWug-AKHRJoDF8QFjABegQIDBAE&amp;url=https://www.oecd.org/innovation/inno/50586251.pdf&amp;usg=AOvVaw2NltVSUs768bu1ApJiOS_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jpg"/><Relationship Id="rId7"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D8F6-AFA2-4BA4-92B8-520B93051992}"/>
              </a:ext>
            </a:extLst>
          </p:cNvPr>
          <p:cNvSpPr>
            <a:spLocks noGrp="1"/>
          </p:cNvSpPr>
          <p:nvPr>
            <p:ph type="ctrTitle"/>
          </p:nvPr>
        </p:nvSpPr>
        <p:spPr/>
        <p:txBody>
          <a:bodyPr/>
          <a:lstStyle/>
          <a:p>
            <a:r>
              <a:rPr lang="en-US" dirty="0"/>
              <a:t>INNOVACIÓN</a:t>
            </a:r>
          </a:p>
        </p:txBody>
      </p:sp>
      <p:sp>
        <p:nvSpPr>
          <p:cNvPr id="3" name="Subtitle 2">
            <a:extLst>
              <a:ext uri="{FF2B5EF4-FFF2-40B4-BE49-F238E27FC236}">
                <a16:creationId xmlns:a16="http://schemas.microsoft.com/office/drawing/2014/main" id="{D1C16401-6487-402B-92EF-EE1BC383C2A8}"/>
              </a:ext>
            </a:extLst>
          </p:cNvPr>
          <p:cNvSpPr>
            <a:spLocks noGrp="1"/>
          </p:cNvSpPr>
          <p:nvPr>
            <p:ph type="subTitle" idx="1"/>
          </p:nvPr>
        </p:nvSpPr>
        <p:spPr>
          <a:xfrm>
            <a:off x="254442" y="6267891"/>
            <a:ext cx="6162261" cy="335943"/>
          </a:xfrm>
        </p:spPr>
        <p:txBody>
          <a:bodyPr>
            <a:normAutofit fontScale="85000" lnSpcReduction="20000"/>
          </a:bodyPr>
          <a:lstStyle/>
          <a:p>
            <a:pPr algn="l"/>
            <a:r>
              <a:rPr lang="en-US" dirty="0"/>
              <a:t>Sergio Flores- ZEDE DEL </a:t>
            </a:r>
            <a:r>
              <a:rPr lang="en-US" dirty="0" err="1"/>
              <a:t>LITORAl</a:t>
            </a:r>
            <a:endParaRPr lang="en-US" dirty="0"/>
          </a:p>
        </p:txBody>
      </p:sp>
      <p:sp>
        <p:nvSpPr>
          <p:cNvPr id="4" name="Date Placeholder 3">
            <a:extLst>
              <a:ext uri="{FF2B5EF4-FFF2-40B4-BE49-F238E27FC236}">
                <a16:creationId xmlns:a16="http://schemas.microsoft.com/office/drawing/2014/main" id="{70F47450-F635-4B93-9427-5AC14FB33603}"/>
              </a:ext>
            </a:extLst>
          </p:cNvPr>
          <p:cNvSpPr>
            <a:spLocks noGrp="1"/>
          </p:cNvSpPr>
          <p:nvPr>
            <p:ph type="dt" sz="half" idx="10"/>
          </p:nvPr>
        </p:nvSpPr>
        <p:spPr>
          <a:xfrm>
            <a:off x="9448800" y="6435863"/>
            <a:ext cx="2743200" cy="365125"/>
          </a:xfrm>
        </p:spPr>
        <p:txBody>
          <a:bodyPr/>
          <a:lstStyle/>
          <a:p>
            <a:pPr algn="r"/>
            <a:fld id="{B56B204C-2229-4B79-A2D3-B33AD582D2F1}" type="datetime1">
              <a:rPr lang="en-US" smtClean="0"/>
              <a:pPr algn="r"/>
              <a:t>4/11/2019</a:t>
            </a:fld>
            <a:endParaRPr lang="en-US" dirty="0"/>
          </a:p>
        </p:txBody>
      </p:sp>
    </p:spTree>
    <p:extLst>
      <p:ext uri="{BB962C8B-B14F-4D97-AF65-F5344CB8AC3E}">
        <p14:creationId xmlns:p14="http://schemas.microsoft.com/office/powerpoint/2010/main" val="396878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27" name="object 27"/>
          <p:cNvSpPr/>
          <p:nvPr/>
        </p:nvSpPr>
        <p:spPr>
          <a:xfrm>
            <a:off x="0" y="0"/>
            <a:ext cx="12192000" cy="1149096"/>
          </a:xfrm>
          <a:custGeom>
            <a:avLst/>
            <a:gdLst/>
            <a:ahLst/>
            <a:cxnLst/>
            <a:rect l="l" t="t" r="r" b="b"/>
            <a:pathLst>
              <a:path w="12192000" h="1149096">
                <a:moveTo>
                  <a:pt x="12192000" y="1149096"/>
                </a:moveTo>
                <a:lnTo>
                  <a:pt x="12192000" y="0"/>
                </a:lnTo>
                <a:lnTo>
                  <a:pt x="0" y="0"/>
                </a:lnTo>
                <a:lnTo>
                  <a:pt x="0" y="1149096"/>
                </a:lnTo>
                <a:lnTo>
                  <a:pt x="12192000" y="1149096"/>
                </a:lnTo>
                <a:close/>
              </a:path>
            </a:pathLst>
          </a:custGeom>
          <a:solidFill>
            <a:srgbClr val="1F487C">
              <a:alpha val="14902"/>
            </a:srgbClr>
          </a:solidFill>
        </p:spPr>
        <p:txBody>
          <a:bodyPr wrap="square" lIns="0" tIns="0" rIns="0" bIns="0" rtlCol="0">
            <a:noAutofit/>
          </a:bodyPr>
          <a:lstStyle/>
          <a:p>
            <a:endParaRPr/>
          </a:p>
        </p:txBody>
      </p:sp>
      <p:sp>
        <p:nvSpPr>
          <p:cNvPr id="28" name="object 28"/>
          <p:cNvSpPr/>
          <p:nvPr/>
        </p:nvSpPr>
        <p:spPr>
          <a:xfrm>
            <a:off x="0" y="6498335"/>
            <a:ext cx="12192000" cy="359661"/>
          </a:xfrm>
          <a:custGeom>
            <a:avLst/>
            <a:gdLst/>
            <a:ahLst/>
            <a:cxnLst/>
            <a:rect l="l" t="t" r="r" b="b"/>
            <a:pathLst>
              <a:path w="12192000" h="359661">
                <a:moveTo>
                  <a:pt x="12192000" y="359661"/>
                </a:moveTo>
                <a:lnTo>
                  <a:pt x="12192000" y="0"/>
                </a:lnTo>
                <a:lnTo>
                  <a:pt x="0" y="0"/>
                </a:lnTo>
                <a:lnTo>
                  <a:pt x="0" y="359661"/>
                </a:lnTo>
                <a:lnTo>
                  <a:pt x="12192000" y="359661"/>
                </a:lnTo>
                <a:close/>
              </a:path>
            </a:pathLst>
          </a:custGeom>
          <a:solidFill>
            <a:srgbClr val="000000">
              <a:alpha val="54901"/>
            </a:srgbClr>
          </a:solidFill>
        </p:spPr>
        <p:txBody>
          <a:bodyPr wrap="square" lIns="0" tIns="0" rIns="0" bIns="0" rtlCol="0">
            <a:noAutofit/>
          </a:bodyPr>
          <a:lstStyle/>
          <a:p>
            <a:endParaRPr/>
          </a:p>
        </p:txBody>
      </p:sp>
      <p:sp>
        <p:nvSpPr>
          <p:cNvPr id="29" name="object 29"/>
          <p:cNvSpPr/>
          <p:nvPr/>
        </p:nvSpPr>
        <p:spPr>
          <a:xfrm>
            <a:off x="0" y="6015226"/>
            <a:ext cx="842772" cy="848868"/>
          </a:xfrm>
          <a:prstGeom prst="rect">
            <a:avLst/>
          </a:prstGeom>
          <a:blipFill>
            <a:blip r:embed="rId3" cstate="print"/>
            <a:stretch>
              <a:fillRect/>
            </a:stretch>
          </a:blipFill>
        </p:spPr>
        <p:txBody>
          <a:bodyPr wrap="square" lIns="0" tIns="0" rIns="0" bIns="0" rtlCol="0">
            <a:noAutofit/>
          </a:bodyPr>
          <a:lstStyle/>
          <a:p>
            <a:endParaRPr/>
          </a:p>
        </p:txBody>
      </p:sp>
      <p:sp>
        <p:nvSpPr>
          <p:cNvPr id="30" name="object 30"/>
          <p:cNvSpPr/>
          <p:nvPr/>
        </p:nvSpPr>
        <p:spPr>
          <a:xfrm>
            <a:off x="2476500" y="5204460"/>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1" name="object 31"/>
          <p:cNvSpPr/>
          <p:nvPr/>
        </p:nvSpPr>
        <p:spPr>
          <a:xfrm>
            <a:off x="2476500" y="4582668"/>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2" name="object 32"/>
          <p:cNvSpPr/>
          <p:nvPr/>
        </p:nvSpPr>
        <p:spPr>
          <a:xfrm>
            <a:off x="2476500" y="3962400"/>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3" name="object 33"/>
          <p:cNvSpPr/>
          <p:nvPr/>
        </p:nvSpPr>
        <p:spPr>
          <a:xfrm>
            <a:off x="2476500" y="3340608"/>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4" name="object 34"/>
          <p:cNvSpPr/>
          <p:nvPr/>
        </p:nvSpPr>
        <p:spPr>
          <a:xfrm>
            <a:off x="2476500" y="2720340"/>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5" name="object 35"/>
          <p:cNvSpPr/>
          <p:nvPr/>
        </p:nvSpPr>
        <p:spPr>
          <a:xfrm>
            <a:off x="2476500" y="2098548"/>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6" name="object 36"/>
          <p:cNvSpPr/>
          <p:nvPr/>
        </p:nvSpPr>
        <p:spPr>
          <a:xfrm>
            <a:off x="2476500" y="1478279"/>
            <a:ext cx="8162544" cy="0"/>
          </a:xfrm>
          <a:custGeom>
            <a:avLst/>
            <a:gdLst/>
            <a:ahLst/>
            <a:cxnLst/>
            <a:rect l="l" t="t" r="r" b="b"/>
            <a:pathLst>
              <a:path w="8162544">
                <a:moveTo>
                  <a:pt x="0" y="0"/>
                </a:moveTo>
                <a:lnTo>
                  <a:pt x="8162544" y="0"/>
                </a:lnTo>
              </a:path>
            </a:pathLst>
          </a:custGeom>
          <a:ln w="9144">
            <a:solidFill>
              <a:srgbClr val="BEBEBE"/>
            </a:solidFill>
          </a:ln>
        </p:spPr>
        <p:txBody>
          <a:bodyPr wrap="square" lIns="0" tIns="0" rIns="0" bIns="0" rtlCol="0">
            <a:noAutofit/>
          </a:bodyPr>
          <a:lstStyle/>
          <a:p>
            <a:endParaRPr/>
          </a:p>
        </p:txBody>
      </p:sp>
      <p:sp>
        <p:nvSpPr>
          <p:cNvPr id="37" name="object 37"/>
          <p:cNvSpPr/>
          <p:nvPr/>
        </p:nvSpPr>
        <p:spPr>
          <a:xfrm>
            <a:off x="2476500" y="1478279"/>
            <a:ext cx="8162544" cy="4346448"/>
          </a:xfrm>
          <a:custGeom>
            <a:avLst/>
            <a:gdLst/>
            <a:ahLst/>
            <a:cxnLst/>
            <a:rect l="l" t="t" r="r" b="b"/>
            <a:pathLst>
              <a:path w="8162544" h="4346448">
                <a:moveTo>
                  <a:pt x="0" y="4346448"/>
                </a:moveTo>
                <a:lnTo>
                  <a:pt x="8162544" y="4346448"/>
                </a:lnTo>
                <a:lnTo>
                  <a:pt x="8162544" y="0"/>
                </a:lnTo>
                <a:lnTo>
                  <a:pt x="0" y="0"/>
                </a:lnTo>
                <a:lnTo>
                  <a:pt x="0" y="4346448"/>
                </a:lnTo>
                <a:close/>
              </a:path>
            </a:pathLst>
          </a:custGeom>
          <a:ln w="9144">
            <a:solidFill>
              <a:srgbClr val="A6A6A6"/>
            </a:solidFill>
          </a:ln>
        </p:spPr>
        <p:txBody>
          <a:bodyPr wrap="square" lIns="0" tIns="0" rIns="0" bIns="0" rtlCol="0">
            <a:noAutofit/>
          </a:bodyPr>
          <a:lstStyle/>
          <a:p>
            <a:endParaRPr/>
          </a:p>
        </p:txBody>
      </p:sp>
      <p:sp>
        <p:nvSpPr>
          <p:cNvPr id="38" name="object 38"/>
          <p:cNvSpPr/>
          <p:nvPr/>
        </p:nvSpPr>
        <p:spPr>
          <a:xfrm>
            <a:off x="2476500" y="1478279"/>
            <a:ext cx="0" cy="4346448"/>
          </a:xfrm>
          <a:custGeom>
            <a:avLst/>
            <a:gdLst/>
            <a:ahLst/>
            <a:cxnLst/>
            <a:rect l="l" t="t" r="r" b="b"/>
            <a:pathLst>
              <a:path h="4346448">
                <a:moveTo>
                  <a:pt x="0" y="4346448"/>
                </a:moveTo>
                <a:lnTo>
                  <a:pt x="0" y="0"/>
                </a:lnTo>
              </a:path>
            </a:pathLst>
          </a:custGeom>
          <a:ln w="9144">
            <a:solidFill>
              <a:srgbClr val="A6A6A6"/>
            </a:solidFill>
          </a:ln>
        </p:spPr>
        <p:txBody>
          <a:bodyPr wrap="square" lIns="0" tIns="0" rIns="0" bIns="0" rtlCol="0">
            <a:noAutofit/>
          </a:bodyPr>
          <a:lstStyle/>
          <a:p>
            <a:endParaRPr/>
          </a:p>
        </p:txBody>
      </p:sp>
      <p:sp>
        <p:nvSpPr>
          <p:cNvPr id="39" name="object 39"/>
          <p:cNvSpPr/>
          <p:nvPr/>
        </p:nvSpPr>
        <p:spPr>
          <a:xfrm>
            <a:off x="2476500" y="5824728"/>
            <a:ext cx="8162544" cy="0"/>
          </a:xfrm>
          <a:custGeom>
            <a:avLst/>
            <a:gdLst/>
            <a:ahLst/>
            <a:cxnLst/>
            <a:rect l="l" t="t" r="r" b="b"/>
            <a:pathLst>
              <a:path w="8162544">
                <a:moveTo>
                  <a:pt x="0" y="0"/>
                </a:moveTo>
                <a:lnTo>
                  <a:pt x="8162544" y="0"/>
                </a:lnTo>
              </a:path>
            </a:pathLst>
          </a:custGeom>
          <a:ln w="9144">
            <a:solidFill>
              <a:srgbClr val="A6A6A6"/>
            </a:solidFill>
          </a:ln>
        </p:spPr>
        <p:txBody>
          <a:bodyPr wrap="square" lIns="0" tIns="0" rIns="0" bIns="0" rtlCol="0">
            <a:noAutofit/>
          </a:bodyPr>
          <a:lstStyle/>
          <a:p>
            <a:endParaRPr/>
          </a:p>
        </p:txBody>
      </p:sp>
      <p:sp>
        <p:nvSpPr>
          <p:cNvPr id="40" name="object 40"/>
          <p:cNvSpPr/>
          <p:nvPr/>
        </p:nvSpPr>
        <p:spPr>
          <a:xfrm>
            <a:off x="2476500"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1" name="object 41"/>
          <p:cNvSpPr/>
          <p:nvPr/>
        </p:nvSpPr>
        <p:spPr>
          <a:xfrm>
            <a:off x="306019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2" name="object 42"/>
          <p:cNvSpPr/>
          <p:nvPr/>
        </p:nvSpPr>
        <p:spPr>
          <a:xfrm>
            <a:off x="3642360"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3" name="object 43"/>
          <p:cNvSpPr/>
          <p:nvPr/>
        </p:nvSpPr>
        <p:spPr>
          <a:xfrm>
            <a:off x="422605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4" name="object 44"/>
          <p:cNvSpPr/>
          <p:nvPr/>
        </p:nvSpPr>
        <p:spPr>
          <a:xfrm>
            <a:off x="4808220"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5" name="object 45"/>
          <p:cNvSpPr/>
          <p:nvPr/>
        </p:nvSpPr>
        <p:spPr>
          <a:xfrm>
            <a:off x="539191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6" name="object 46"/>
          <p:cNvSpPr/>
          <p:nvPr/>
        </p:nvSpPr>
        <p:spPr>
          <a:xfrm>
            <a:off x="5975604"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7" name="object 47"/>
          <p:cNvSpPr/>
          <p:nvPr/>
        </p:nvSpPr>
        <p:spPr>
          <a:xfrm>
            <a:off x="655777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8" name="object 48"/>
          <p:cNvSpPr/>
          <p:nvPr/>
        </p:nvSpPr>
        <p:spPr>
          <a:xfrm>
            <a:off x="7141464"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9" name="object 49"/>
          <p:cNvSpPr/>
          <p:nvPr/>
        </p:nvSpPr>
        <p:spPr>
          <a:xfrm>
            <a:off x="772363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0" name="object 50"/>
          <p:cNvSpPr/>
          <p:nvPr/>
        </p:nvSpPr>
        <p:spPr>
          <a:xfrm>
            <a:off x="8307324"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1" name="object 51"/>
          <p:cNvSpPr/>
          <p:nvPr/>
        </p:nvSpPr>
        <p:spPr>
          <a:xfrm>
            <a:off x="888949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2" name="object 52"/>
          <p:cNvSpPr/>
          <p:nvPr/>
        </p:nvSpPr>
        <p:spPr>
          <a:xfrm>
            <a:off x="9473184"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3" name="object 53"/>
          <p:cNvSpPr/>
          <p:nvPr/>
        </p:nvSpPr>
        <p:spPr>
          <a:xfrm>
            <a:off x="10055352"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4" name="object 54"/>
          <p:cNvSpPr/>
          <p:nvPr/>
        </p:nvSpPr>
        <p:spPr>
          <a:xfrm>
            <a:off x="10639044" y="5763768"/>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5" name="object 55"/>
          <p:cNvSpPr/>
          <p:nvPr/>
        </p:nvSpPr>
        <p:spPr>
          <a:xfrm>
            <a:off x="2768346" y="3092958"/>
            <a:ext cx="7578852" cy="733043"/>
          </a:xfrm>
          <a:custGeom>
            <a:avLst/>
            <a:gdLst/>
            <a:ahLst/>
            <a:cxnLst/>
            <a:rect l="l" t="t" r="r" b="b"/>
            <a:pathLst>
              <a:path w="7578852" h="733043">
                <a:moveTo>
                  <a:pt x="0" y="733043"/>
                </a:moveTo>
                <a:lnTo>
                  <a:pt x="582168" y="571499"/>
                </a:lnTo>
                <a:lnTo>
                  <a:pt x="1165859" y="371855"/>
                </a:lnTo>
                <a:lnTo>
                  <a:pt x="1749552" y="353567"/>
                </a:lnTo>
                <a:lnTo>
                  <a:pt x="2331720" y="316991"/>
                </a:lnTo>
                <a:lnTo>
                  <a:pt x="2915412" y="297179"/>
                </a:lnTo>
                <a:lnTo>
                  <a:pt x="3497579" y="254507"/>
                </a:lnTo>
                <a:lnTo>
                  <a:pt x="4081272" y="185927"/>
                </a:lnTo>
                <a:lnTo>
                  <a:pt x="4663439" y="92963"/>
                </a:lnTo>
                <a:lnTo>
                  <a:pt x="5247132" y="48767"/>
                </a:lnTo>
                <a:lnTo>
                  <a:pt x="5830824" y="30479"/>
                </a:lnTo>
                <a:lnTo>
                  <a:pt x="6412992" y="0"/>
                </a:lnTo>
                <a:lnTo>
                  <a:pt x="6996683" y="68579"/>
                </a:lnTo>
                <a:lnTo>
                  <a:pt x="7578852" y="192024"/>
                </a:lnTo>
              </a:path>
            </a:pathLst>
          </a:custGeom>
          <a:ln w="38100">
            <a:solidFill>
              <a:srgbClr val="FF0000"/>
            </a:solidFill>
          </a:ln>
        </p:spPr>
        <p:txBody>
          <a:bodyPr wrap="square" lIns="0" tIns="0" rIns="0" bIns="0" rtlCol="0">
            <a:noAutofit/>
          </a:bodyPr>
          <a:lstStyle/>
          <a:p>
            <a:endParaRPr/>
          </a:p>
        </p:txBody>
      </p:sp>
      <p:sp>
        <p:nvSpPr>
          <p:cNvPr id="56" name="object 56"/>
          <p:cNvSpPr/>
          <p:nvPr/>
        </p:nvSpPr>
        <p:spPr>
          <a:xfrm>
            <a:off x="2768346" y="1806702"/>
            <a:ext cx="7578852" cy="1603248"/>
          </a:xfrm>
          <a:custGeom>
            <a:avLst/>
            <a:gdLst/>
            <a:ahLst/>
            <a:cxnLst/>
            <a:rect l="l" t="t" r="r" b="b"/>
            <a:pathLst>
              <a:path w="7578852" h="1603248">
                <a:moveTo>
                  <a:pt x="0" y="1603248"/>
                </a:moveTo>
                <a:lnTo>
                  <a:pt x="582168" y="1441703"/>
                </a:lnTo>
                <a:lnTo>
                  <a:pt x="1165859" y="1161288"/>
                </a:lnTo>
                <a:lnTo>
                  <a:pt x="1749552" y="1031748"/>
                </a:lnTo>
                <a:lnTo>
                  <a:pt x="2331720" y="870203"/>
                </a:lnTo>
                <a:lnTo>
                  <a:pt x="2915412" y="733044"/>
                </a:lnTo>
                <a:lnTo>
                  <a:pt x="3497579" y="577596"/>
                </a:lnTo>
                <a:lnTo>
                  <a:pt x="4081272" y="490727"/>
                </a:lnTo>
                <a:lnTo>
                  <a:pt x="4663439" y="335280"/>
                </a:lnTo>
                <a:lnTo>
                  <a:pt x="5247132" y="173736"/>
                </a:lnTo>
                <a:lnTo>
                  <a:pt x="5830824" y="92963"/>
                </a:lnTo>
                <a:lnTo>
                  <a:pt x="6412992" y="0"/>
                </a:lnTo>
                <a:lnTo>
                  <a:pt x="6996683" y="74675"/>
                </a:lnTo>
                <a:lnTo>
                  <a:pt x="7578852" y="205739"/>
                </a:lnTo>
              </a:path>
            </a:pathLst>
          </a:custGeom>
          <a:ln w="38100">
            <a:solidFill>
              <a:srgbClr val="00AFEF"/>
            </a:solidFill>
          </a:ln>
        </p:spPr>
        <p:txBody>
          <a:bodyPr wrap="square" lIns="0" tIns="0" rIns="0" bIns="0" rtlCol="0">
            <a:noAutofit/>
          </a:bodyPr>
          <a:lstStyle/>
          <a:p>
            <a:endParaRPr/>
          </a:p>
        </p:txBody>
      </p:sp>
      <p:sp>
        <p:nvSpPr>
          <p:cNvPr id="57" name="object 57"/>
          <p:cNvSpPr/>
          <p:nvPr/>
        </p:nvSpPr>
        <p:spPr>
          <a:xfrm>
            <a:off x="2768346" y="3179826"/>
            <a:ext cx="7578852" cy="2104644"/>
          </a:xfrm>
          <a:custGeom>
            <a:avLst/>
            <a:gdLst/>
            <a:ahLst/>
            <a:cxnLst/>
            <a:rect l="l" t="t" r="r" b="b"/>
            <a:pathLst>
              <a:path w="7578852" h="2104644">
                <a:moveTo>
                  <a:pt x="0" y="2104644"/>
                </a:moveTo>
                <a:lnTo>
                  <a:pt x="582168" y="1900428"/>
                </a:lnTo>
                <a:lnTo>
                  <a:pt x="1165859" y="1620012"/>
                </a:lnTo>
                <a:lnTo>
                  <a:pt x="1749552" y="1464564"/>
                </a:lnTo>
                <a:lnTo>
                  <a:pt x="2331720" y="1304544"/>
                </a:lnTo>
                <a:lnTo>
                  <a:pt x="2915412" y="1092708"/>
                </a:lnTo>
                <a:lnTo>
                  <a:pt x="3497579" y="844296"/>
                </a:lnTo>
                <a:lnTo>
                  <a:pt x="4081272" y="676656"/>
                </a:lnTo>
                <a:lnTo>
                  <a:pt x="4663439" y="571500"/>
                </a:lnTo>
                <a:lnTo>
                  <a:pt x="5247132" y="583692"/>
                </a:lnTo>
                <a:lnTo>
                  <a:pt x="5830824" y="391668"/>
                </a:lnTo>
                <a:lnTo>
                  <a:pt x="6412992" y="198120"/>
                </a:lnTo>
                <a:lnTo>
                  <a:pt x="6996683" y="92963"/>
                </a:lnTo>
                <a:lnTo>
                  <a:pt x="7578852" y="0"/>
                </a:lnTo>
              </a:path>
            </a:pathLst>
          </a:custGeom>
          <a:ln w="38100">
            <a:solidFill>
              <a:srgbClr val="000000"/>
            </a:solidFill>
          </a:ln>
        </p:spPr>
        <p:txBody>
          <a:bodyPr wrap="square" lIns="0" tIns="0" rIns="0" bIns="0" rtlCol="0">
            <a:noAutofit/>
          </a:bodyPr>
          <a:lstStyle/>
          <a:p>
            <a:endParaRPr/>
          </a:p>
        </p:txBody>
      </p:sp>
      <p:sp>
        <p:nvSpPr>
          <p:cNvPr id="58" name="object 58"/>
          <p:cNvSpPr/>
          <p:nvPr/>
        </p:nvSpPr>
        <p:spPr>
          <a:xfrm>
            <a:off x="2768346" y="5141214"/>
            <a:ext cx="7578852" cy="516636"/>
          </a:xfrm>
          <a:custGeom>
            <a:avLst/>
            <a:gdLst/>
            <a:ahLst/>
            <a:cxnLst/>
            <a:rect l="l" t="t" r="r" b="b"/>
            <a:pathLst>
              <a:path w="7578852" h="516636">
                <a:moveTo>
                  <a:pt x="0" y="516636"/>
                </a:moveTo>
                <a:lnTo>
                  <a:pt x="582168" y="502920"/>
                </a:lnTo>
                <a:lnTo>
                  <a:pt x="1165859" y="478536"/>
                </a:lnTo>
                <a:lnTo>
                  <a:pt x="1749552" y="441960"/>
                </a:lnTo>
                <a:lnTo>
                  <a:pt x="2331720" y="409956"/>
                </a:lnTo>
                <a:lnTo>
                  <a:pt x="2915412" y="379476"/>
                </a:lnTo>
                <a:lnTo>
                  <a:pt x="3497579" y="342900"/>
                </a:lnTo>
                <a:lnTo>
                  <a:pt x="4081272" y="292608"/>
                </a:lnTo>
                <a:lnTo>
                  <a:pt x="4663439" y="217932"/>
                </a:lnTo>
                <a:lnTo>
                  <a:pt x="5247132" y="173736"/>
                </a:lnTo>
                <a:lnTo>
                  <a:pt x="5830824" y="131064"/>
                </a:lnTo>
                <a:lnTo>
                  <a:pt x="6412992" y="56387"/>
                </a:lnTo>
                <a:lnTo>
                  <a:pt x="6996683" y="19812"/>
                </a:lnTo>
                <a:lnTo>
                  <a:pt x="7578852" y="0"/>
                </a:lnTo>
              </a:path>
            </a:pathLst>
          </a:custGeom>
          <a:ln w="38100">
            <a:solidFill>
              <a:srgbClr val="7E7E7E"/>
            </a:solidFill>
          </a:ln>
        </p:spPr>
        <p:txBody>
          <a:bodyPr wrap="square" lIns="0" tIns="0" rIns="0" bIns="0" rtlCol="0">
            <a:noAutofit/>
          </a:bodyPr>
          <a:lstStyle/>
          <a:p>
            <a:endParaRPr/>
          </a:p>
        </p:txBody>
      </p:sp>
      <p:sp>
        <p:nvSpPr>
          <p:cNvPr id="59" name="object 59"/>
          <p:cNvSpPr/>
          <p:nvPr/>
        </p:nvSpPr>
        <p:spPr>
          <a:xfrm>
            <a:off x="2768346" y="5135118"/>
            <a:ext cx="7578852" cy="86868"/>
          </a:xfrm>
          <a:custGeom>
            <a:avLst/>
            <a:gdLst/>
            <a:ahLst/>
            <a:cxnLst/>
            <a:rect l="l" t="t" r="r" b="b"/>
            <a:pathLst>
              <a:path w="7578852" h="86868">
                <a:moveTo>
                  <a:pt x="0" y="86867"/>
                </a:moveTo>
                <a:lnTo>
                  <a:pt x="582168" y="68579"/>
                </a:lnTo>
                <a:lnTo>
                  <a:pt x="1165859" y="6095"/>
                </a:lnTo>
                <a:lnTo>
                  <a:pt x="1749552" y="0"/>
                </a:lnTo>
                <a:lnTo>
                  <a:pt x="2331720" y="12191"/>
                </a:lnTo>
                <a:lnTo>
                  <a:pt x="2915412" y="25907"/>
                </a:lnTo>
                <a:lnTo>
                  <a:pt x="3497579" y="19811"/>
                </a:lnTo>
                <a:lnTo>
                  <a:pt x="4081272" y="19811"/>
                </a:lnTo>
                <a:lnTo>
                  <a:pt x="4663439" y="0"/>
                </a:lnTo>
                <a:lnTo>
                  <a:pt x="5247132" y="12191"/>
                </a:lnTo>
                <a:lnTo>
                  <a:pt x="5830824" y="12191"/>
                </a:lnTo>
                <a:lnTo>
                  <a:pt x="6412992" y="32003"/>
                </a:lnTo>
                <a:lnTo>
                  <a:pt x="6996683" y="68579"/>
                </a:lnTo>
                <a:lnTo>
                  <a:pt x="7578852" y="86867"/>
                </a:lnTo>
              </a:path>
            </a:pathLst>
          </a:custGeom>
          <a:ln w="38099">
            <a:solidFill>
              <a:srgbClr val="F79546"/>
            </a:solidFill>
          </a:ln>
        </p:spPr>
        <p:txBody>
          <a:bodyPr wrap="square" lIns="0" tIns="0" rIns="0" bIns="0" rtlCol="0">
            <a:noAutofit/>
          </a:bodyPr>
          <a:lstStyle/>
          <a:p>
            <a:endParaRPr/>
          </a:p>
        </p:txBody>
      </p:sp>
      <p:sp>
        <p:nvSpPr>
          <p:cNvPr id="60" name="object 60"/>
          <p:cNvSpPr/>
          <p:nvPr/>
        </p:nvSpPr>
        <p:spPr>
          <a:xfrm>
            <a:off x="2768346" y="3502914"/>
            <a:ext cx="7578852" cy="1577340"/>
          </a:xfrm>
          <a:custGeom>
            <a:avLst/>
            <a:gdLst/>
            <a:ahLst/>
            <a:cxnLst/>
            <a:rect l="l" t="t" r="r" b="b"/>
            <a:pathLst>
              <a:path w="7578852" h="1577339">
                <a:moveTo>
                  <a:pt x="0" y="1577340"/>
                </a:moveTo>
                <a:lnTo>
                  <a:pt x="582168" y="1502664"/>
                </a:lnTo>
                <a:lnTo>
                  <a:pt x="1165859" y="1409700"/>
                </a:lnTo>
                <a:lnTo>
                  <a:pt x="1749552" y="1316736"/>
                </a:lnTo>
                <a:lnTo>
                  <a:pt x="2331720" y="1216152"/>
                </a:lnTo>
                <a:lnTo>
                  <a:pt x="2915412" y="1086612"/>
                </a:lnTo>
                <a:lnTo>
                  <a:pt x="3497579" y="949452"/>
                </a:lnTo>
                <a:lnTo>
                  <a:pt x="4081272" y="806196"/>
                </a:lnTo>
                <a:lnTo>
                  <a:pt x="4663439" y="644652"/>
                </a:lnTo>
                <a:lnTo>
                  <a:pt x="5247132" y="521208"/>
                </a:lnTo>
                <a:lnTo>
                  <a:pt x="5830824" y="390144"/>
                </a:lnTo>
                <a:lnTo>
                  <a:pt x="6412992" y="248412"/>
                </a:lnTo>
                <a:lnTo>
                  <a:pt x="6996683" y="149352"/>
                </a:lnTo>
                <a:lnTo>
                  <a:pt x="7578852" y="0"/>
                </a:lnTo>
              </a:path>
            </a:pathLst>
          </a:custGeom>
          <a:ln w="38100">
            <a:solidFill>
              <a:srgbClr val="6F2F9F"/>
            </a:solidFill>
            <a:prstDash val="lgDash"/>
          </a:ln>
        </p:spPr>
        <p:txBody>
          <a:bodyPr wrap="square" lIns="0" tIns="0" rIns="0" bIns="0" rtlCol="0">
            <a:noAutofit/>
          </a:bodyPr>
          <a:lstStyle/>
          <a:p>
            <a:endParaRPr/>
          </a:p>
        </p:txBody>
      </p:sp>
      <p:sp>
        <p:nvSpPr>
          <p:cNvPr id="61" name="object 61"/>
          <p:cNvSpPr/>
          <p:nvPr/>
        </p:nvSpPr>
        <p:spPr>
          <a:xfrm>
            <a:off x="2768346" y="4123181"/>
            <a:ext cx="7578852" cy="832104"/>
          </a:xfrm>
          <a:custGeom>
            <a:avLst/>
            <a:gdLst/>
            <a:ahLst/>
            <a:cxnLst/>
            <a:rect l="l" t="t" r="r" b="b"/>
            <a:pathLst>
              <a:path w="7578852" h="832103">
                <a:moveTo>
                  <a:pt x="0" y="832104"/>
                </a:moveTo>
                <a:lnTo>
                  <a:pt x="582168" y="726948"/>
                </a:lnTo>
                <a:lnTo>
                  <a:pt x="1165859" y="595884"/>
                </a:lnTo>
                <a:lnTo>
                  <a:pt x="1749552" y="502920"/>
                </a:lnTo>
                <a:lnTo>
                  <a:pt x="2331720" y="409956"/>
                </a:lnTo>
                <a:lnTo>
                  <a:pt x="2915412" y="353568"/>
                </a:lnTo>
                <a:lnTo>
                  <a:pt x="3497579" y="292608"/>
                </a:lnTo>
                <a:lnTo>
                  <a:pt x="4081272" y="217932"/>
                </a:lnTo>
                <a:lnTo>
                  <a:pt x="4663439" y="143256"/>
                </a:lnTo>
                <a:lnTo>
                  <a:pt x="5247132" y="80772"/>
                </a:lnTo>
                <a:lnTo>
                  <a:pt x="5830824" y="44196"/>
                </a:lnTo>
                <a:lnTo>
                  <a:pt x="6412992" y="0"/>
                </a:lnTo>
                <a:lnTo>
                  <a:pt x="6996683" y="18288"/>
                </a:lnTo>
                <a:lnTo>
                  <a:pt x="7578852" y="74676"/>
                </a:lnTo>
              </a:path>
            </a:pathLst>
          </a:custGeom>
          <a:ln w="38100">
            <a:solidFill>
              <a:srgbClr val="2C4D75"/>
            </a:solidFill>
          </a:ln>
        </p:spPr>
        <p:txBody>
          <a:bodyPr wrap="square" lIns="0" tIns="0" rIns="0" bIns="0" rtlCol="0">
            <a:noAutofit/>
          </a:bodyPr>
          <a:lstStyle/>
          <a:p>
            <a:endParaRPr/>
          </a:p>
        </p:txBody>
      </p:sp>
      <p:sp>
        <p:nvSpPr>
          <p:cNvPr id="62" name="object 62"/>
          <p:cNvSpPr/>
          <p:nvPr/>
        </p:nvSpPr>
        <p:spPr>
          <a:xfrm>
            <a:off x="7165848" y="5467477"/>
            <a:ext cx="356361" cy="144729"/>
          </a:xfrm>
          <a:custGeom>
            <a:avLst/>
            <a:gdLst/>
            <a:ahLst/>
            <a:cxnLst/>
            <a:rect l="l" t="t" r="r" b="b"/>
            <a:pathLst>
              <a:path w="356361" h="144729">
                <a:moveTo>
                  <a:pt x="69393" y="41787"/>
                </a:moveTo>
                <a:lnTo>
                  <a:pt x="351917" y="144729"/>
                </a:lnTo>
                <a:lnTo>
                  <a:pt x="356361" y="132791"/>
                </a:lnTo>
                <a:lnTo>
                  <a:pt x="73730" y="29854"/>
                </a:lnTo>
                <a:lnTo>
                  <a:pt x="61849" y="25527"/>
                </a:lnTo>
                <a:lnTo>
                  <a:pt x="57530" y="37465"/>
                </a:lnTo>
                <a:lnTo>
                  <a:pt x="69393" y="41787"/>
                </a:lnTo>
                <a:close/>
              </a:path>
              <a:path w="356361" h="144729">
                <a:moveTo>
                  <a:pt x="73730" y="29854"/>
                </a:moveTo>
                <a:lnTo>
                  <a:pt x="84581" y="0"/>
                </a:lnTo>
                <a:lnTo>
                  <a:pt x="0" y="9779"/>
                </a:lnTo>
                <a:lnTo>
                  <a:pt x="58547" y="71628"/>
                </a:lnTo>
                <a:lnTo>
                  <a:pt x="69393" y="41787"/>
                </a:lnTo>
                <a:lnTo>
                  <a:pt x="57530" y="37465"/>
                </a:lnTo>
                <a:lnTo>
                  <a:pt x="61849" y="25527"/>
                </a:lnTo>
                <a:lnTo>
                  <a:pt x="73730" y="29854"/>
                </a:lnTo>
                <a:close/>
              </a:path>
            </a:pathLst>
          </a:custGeom>
          <a:solidFill>
            <a:srgbClr val="000000"/>
          </a:solidFill>
        </p:spPr>
        <p:txBody>
          <a:bodyPr wrap="square" lIns="0" tIns="0" rIns="0" bIns="0" rtlCol="0">
            <a:noAutofit/>
          </a:bodyPr>
          <a:lstStyle/>
          <a:p>
            <a:endParaRPr/>
          </a:p>
        </p:txBody>
      </p:sp>
      <p:sp>
        <p:nvSpPr>
          <p:cNvPr id="63" name="object 63"/>
          <p:cNvSpPr/>
          <p:nvPr/>
        </p:nvSpPr>
        <p:spPr>
          <a:xfrm>
            <a:off x="7213473" y="4874006"/>
            <a:ext cx="408050" cy="193420"/>
          </a:xfrm>
          <a:custGeom>
            <a:avLst/>
            <a:gdLst/>
            <a:ahLst/>
            <a:cxnLst/>
            <a:rect l="l" t="t" r="r" b="b"/>
            <a:pathLst>
              <a:path w="408050" h="193421">
                <a:moveTo>
                  <a:pt x="347725" y="169799"/>
                </a:moveTo>
                <a:lnTo>
                  <a:pt x="336136" y="164529"/>
                </a:lnTo>
                <a:lnTo>
                  <a:pt x="322960" y="193421"/>
                </a:lnTo>
                <a:lnTo>
                  <a:pt x="408050" y="190373"/>
                </a:lnTo>
                <a:lnTo>
                  <a:pt x="347725" y="169799"/>
                </a:lnTo>
                <a:close/>
              </a:path>
              <a:path w="408050" h="193421">
                <a:moveTo>
                  <a:pt x="354583" y="124079"/>
                </a:moveTo>
                <a:lnTo>
                  <a:pt x="341398" y="152991"/>
                </a:lnTo>
                <a:lnTo>
                  <a:pt x="352932" y="158242"/>
                </a:lnTo>
                <a:lnTo>
                  <a:pt x="354583" y="124079"/>
                </a:lnTo>
                <a:close/>
              </a:path>
              <a:path w="408050" h="193421">
                <a:moveTo>
                  <a:pt x="5333" y="0"/>
                </a:moveTo>
                <a:lnTo>
                  <a:pt x="0" y="11684"/>
                </a:lnTo>
                <a:lnTo>
                  <a:pt x="336136" y="164529"/>
                </a:lnTo>
                <a:lnTo>
                  <a:pt x="347725" y="169799"/>
                </a:lnTo>
                <a:lnTo>
                  <a:pt x="408050" y="190373"/>
                </a:lnTo>
                <a:lnTo>
                  <a:pt x="354583" y="124079"/>
                </a:lnTo>
                <a:lnTo>
                  <a:pt x="352932" y="158242"/>
                </a:lnTo>
                <a:lnTo>
                  <a:pt x="341398" y="152991"/>
                </a:lnTo>
                <a:lnTo>
                  <a:pt x="5333" y="0"/>
                </a:lnTo>
                <a:close/>
              </a:path>
            </a:pathLst>
          </a:custGeom>
          <a:solidFill>
            <a:srgbClr val="000000"/>
          </a:solidFill>
        </p:spPr>
        <p:txBody>
          <a:bodyPr wrap="square" lIns="0" tIns="0" rIns="0" bIns="0" rtlCol="0">
            <a:noAutofit/>
          </a:bodyPr>
          <a:lstStyle/>
          <a:p>
            <a:endParaRPr/>
          </a:p>
        </p:txBody>
      </p:sp>
      <p:sp>
        <p:nvSpPr>
          <p:cNvPr id="64" name="object 64"/>
          <p:cNvSpPr/>
          <p:nvPr/>
        </p:nvSpPr>
        <p:spPr>
          <a:xfrm>
            <a:off x="4922520" y="4002024"/>
            <a:ext cx="2849626" cy="76200"/>
          </a:xfrm>
          <a:custGeom>
            <a:avLst/>
            <a:gdLst/>
            <a:ahLst/>
            <a:cxnLst/>
            <a:rect l="l" t="t" r="r" b="b"/>
            <a:pathLst>
              <a:path w="2849626" h="76200">
                <a:moveTo>
                  <a:pt x="2786126" y="44450"/>
                </a:moveTo>
                <a:lnTo>
                  <a:pt x="2773425" y="44450"/>
                </a:lnTo>
                <a:lnTo>
                  <a:pt x="2773426" y="76200"/>
                </a:lnTo>
                <a:lnTo>
                  <a:pt x="2849626" y="38100"/>
                </a:lnTo>
                <a:lnTo>
                  <a:pt x="2786126" y="44450"/>
                </a:lnTo>
                <a:close/>
              </a:path>
              <a:path w="2849626" h="76200">
                <a:moveTo>
                  <a:pt x="2786126" y="31750"/>
                </a:moveTo>
                <a:lnTo>
                  <a:pt x="2773426" y="0"/>
                </a:lnTo>
                <a:lnTo>
                  <a:pt x="2773425" y="31750"/>
                </a:lnTo>
                <a:lnTo>
                  <a:pt x="2786126" y="31750"/>
                </a:lnTo>
                <a:close/>
              </a:path>
              <a:path w="2849626" h="76200">
                <a:moveTo>
                  <a:pt x="0" y="31750"/>
                </a:moveTo>
                <a:lnTo>
                  <a:pt x="0" y="44450"/>
                </a:lnTo>
                <a:lnTo>
                  <a:pt x="2786126" y="44450"/>
                </a:lnTo>
                <a:lnTo>
                  <a:pt x="2849626" y="38100"/>
                </a:lnTo>
                <a:lnTo>
                  <a:pt x="2773426" y="0"/>
                </a:lnTo>
                <a:lnTo>
                  <a:pt x="2786126" y="31750"/>
                </a:lnTo>
                <a:lnTo>
                  <a:pt x="0" y="31750"/>
                </a:lnTo>
                <a:close/>
              </a:path>
            </a:pathLst>
          </a:custGeom>
          <a:solidFill>
            <a:srgbClr val="000000"/>
          </a:solidFill>
        </p:spPr>
        <p:txBody>
          <a:bodyPr wrap="square" lIns="0" tIns="0" rIns="0" bIns="0" rtlCol="0">
            <a:noAutofit/>
          </a:bodyPr>
          <a:lstStyle/>
          <a:p>
            <a:endParaRPr/>
          </a:p>
        </p:txBody>
      </p:sp>
      <p:sp>
        <p:nvSpPr>
          <p:cNvPr id="65" name="object 65"/>
          <p:cNvSpPr/>
          <p:nvPr/>
        </p:nvSpPr>
        <p:spPr>
          <a:xfrm>
            <a:off x="9711817" y="4224528"/>
            <a:ext cx="177291" cy="252349"/>
          </a:xfrm>
          <a:custGeom>
            <a:avLst/>
            <a:gdLst/>
            <a:ahLst/>
            <a:cxnLst/>
            <a:rect l="l" t="t" r="r" b="b"/>
            <a:pathLst>
              <a:path w="177291" h="252349">
                <a:moveTo>
                  <a:pt x="0" y="245110"/>
                </a:moveTo>
                <a:lnTo>
                  <a:pt x="10413" y="252349"/>
                </a:lnTo>
                <a:lnTo>
                  <a:pt x="139223" y="66290"/>
                </a:lnTo>
                <a:lnTo>
                  <a:pt x="146430" y="55880"/>
                </a:lnTo>
                <a:lnTo>
                  <a:pt x="165353" y="84328"/>
                </a:lnTo>
                <a:lnTo>
                  <a:pt x="177291" y="0"/>
                </a:lnTo>
                <a:lnTo>
                  <a:pt x="136016" y="48641"/>
                </a:lnTo>
                <a:lnTo>
                  <a:pt x="128785" y="59085"/>
                </a:lnTo>
                <a:lnTo>
                  <a:pt x="0" y="245110"/>
                </a:lnTo>
                <a:close/>
              </a:path>
              <a:path w="177291" h="252349">
                <a:moveTo>
                  <a:pt x="136016" y="48641"/>
                </a:moveTo>
                <a:lnTo>
                  <a:pt x="177291" y="0"/>
                </a:lnTo>
                <a:lnTo>
                  <a:pt x="102615" y="41021"/>
                </a:lnTo>
                <a:lnTo>
                  <a:pt x="128785" y="59085"/>
                </a:lnTo>
                <a:lnTo>
                  <a:pt x="136016" y="48641"/>
                </a:lnTo>
                <a:close/>
              </a:path>
              <a:path w="177291" h="252349">
                <a:moveTo>
                  <a:pt x="165353" y="84328"/>
                </a:moveTo>
                <a:lnTo>
                  <a:pt x="146430" y="55880"/>
                </a:lnTo>
                <a:lnTo>
                  <a:pt x="139223" y="66290"/>
                </a:lnTo>
                <a:lnTo>
                  <a:pt x="165353" y="84328"/>
                </a:lnTo>
                <a:close/>
              </a:path>
            </a:pathLst>
          </a:custGeom>
          <a:solidFill>
            <a:srgbClr val="000000"/>
          </a:solidFill>
        </p:spPr>
        <p:txBody>
          <a:bodyPr wrap="square" lIns="0" tIns="0" rIns="0" bIns="0" rtlCol="0">
            <a:noAutofit/>
          </a:bodyPr>
          <a:lstStyle/>
          <a:p>
            <a:endParaRPr/>
          </a:p>
        </p:txBody>
      </p:sp>
      <p:sp>
        <p:nvSpPr>
          <p:cNvPr id="66" name="object 66"/>
          <p:cNvSpPr/>
          <p:nvPr/>
        </p:nvSpPr>
        <p:spPr>
          <a:xfrm>
            <a:off x="8191500" y="3464052"/>
            <a:ext cx="284988" cy="76200"/>
          </a:xfrm>
          <a:custGeom>
            <a:avLst/>
            <a:gdLst/>
            <a:ahLst/>
            <a:cxnLst/>
            <a:rect l="l" t="t" r="r" b="b"/>
            <a:pathLst>
              <a:path w="284988" h="76200">
                <a:moveTo>
                  <a:pt x="221488" y="44450"/>
                </a:moveTo>
                <a:lnTo>
                  <a:pt x="208787" y="44450"/>
                </a:lnTo>
                <a:lnTo>
                  <a:pt x="208788" y="76200"/>
                </a:lnTo>
                <a:lnTo>
                  <a:pt x="284988" y="38100"/>
                </a:lnTo>
                <a:lnTo>
                  <a:pt x="221488" y="44450"/>
                </a:lnTo>
                <a:close/>
              </a:path>
              <a:path w="284988" h="76200">
                <a:moveTo>
                  <a:pt x="221488" y="31750"/>
                </a:moveTo>
                <a:lnTo>
                  <a:pt x="208788" y="0"/>
                </a:lnTo>
                <a:lnTo>
                  <a:pt x="208788" y="31749"/>
                </a:lnTo>
                <a:lnTo>
                  <a:pt x="221488" y="31750"/>
                </a:lnTo>
                <a:close/>
              </a:path>
              <a:path w="284988" h="76200">
                <a:moveTo>
                  <a:pt x="0" y="31750"/>
                </a:moveTo>
                <a:lnTo>
                  <a:pt x="0" y="44450"/>
                </a:lnTo>
                <a:lnTo>
                  <a:pt x="221488" y="44450"/>
                </a:lnTo>
                <a:lnTo>
                  <a:pt x="284988" y="38100"/>
                </a:lnTo>
                <a:lnTo>
                  <a:pt x="208788" y="0"/>
                </a:lnTo>
                <a:lnTo>
                  <a:pt x="221488" y="31750"/>
                </a:lnTo>
                <a:lnTo>
                  <a:pt x="0" y="31750"/>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1864868" y="386444"/>
            <a:ext cx="3043021" cy="482600"/>
          </a:xfrm>
          <a:prstGeom prst="rect">
            <a:avLst/>
          </a:prstGeom>
        </p:spPr>
        <p:txBody>
          <a:bodyPr wrap="square" lIns="0" tIns="24003" rIns="0" bIns="0" rtlCol="0">
            <a:noAutofit/>
          </a:bodyPr>
          <a:lstStyle/>
          <a:p>
            <a:pPr marL="12700">
              <a:lnSpc>
                <a:spcPts val="3779"/>
              </a:lnSpc>
            </a:pPr>
            <a:r>
              <a:rPr sz="3600" spc="0" dirty="0">
                <a:solidFill>
                  <a:srgbClr val="C00000"/>
                </a:solidFill>
                <a:latin typeface="Arial"/>
                <a:cs typeface="Arial"/>
              </a:rPr>
              <a:t>Peer-reviewed</a:t>
            </a:r>
            <a:endParaRPr sz="3600">
              <a:latin typeface="Arial"/>
              <a:cs typeface="Arial"/>
            </a:endParaRPr>
          </a:p>
        </p:txBody>
      </p:sp>
      <p:sp>
        <p:nvSpPr>
          <p:cNvPr id="24" name="object 24"/>
          <p:cNvSpPr txBox="1"/>
          <p:nvPr/>
        </p:nvSpPr>
        <p:spPr>
          <a:xfrm>
            <a:off x="4938725" y="386444"/>
            <a:ext cx="1008837" cy="482600"/>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S&amp;E</a:t>
            </a:r>
            <a:endParaRPr sz="3600">
              <a:latin typeface="Arial"/>
              <a:cs typeface="Arial"/>
            </a:endParaRPr>
          </a:p>
        </p:txBody>
      </p:sp>
      <p:sp>
        <p:nvSpPr>
          <p:cNvPr id="23" name="object 23"/>
          <p:cNvSpPr txBox="1"/>
          <p:nvPr/>
        </p:nvSpPr>
        <p:spPr>
          <a:xfrm>
            <a:off x="5980683" y="386444"/>
            <a:ext cx="2636011" cy="482600"/>
          </a:xfrm>
          <a:prstGeom prst="rect">
            <a:avLst/>
          </a:prstGeom>
        </p:spPr>
        <p:txBody>
          <a:bodyPr wrap="square" lIns="0" tIns="24003" rIns="0" bIns="0" rtlCol="0">
            <a:noAutofit/>
          </a:bodyPr>
          <a:lstStyle/>
          <a:p>
            <a:pPr marL="12700">
              <a:lnSpc>
                <a:spcPts val="3779"/>
              </a:lnSpc>
            </a:pPr>
            <a:r>
              <a:rPr sz="3600" spc="0" dirty="0">
                <a:solidFill>
                  <a:srgbClr val="C00000"/>
                </a:solidFill>
                <a:latin typeface="Arial"/>
                <a:cs typeface="Arial"/>
              </a:rPr>
              <a:t>publications:</a:t>
            </a:r>
            <a:endParaRPr sz="3600">
              <a:latin typeface="Arial"/>
              <a:cs typeface="Arial"/>
            </a:endParaRPr>
          </a:p>
        </p:txBody>
      </p:sp>
      <p:sp>
        <p:nvSpPr>
          <p:cNvPr id="22" name="object 22"/>
          <p:cNvSpPr txBox="1"/>
          <p:nvPr/>
        </p:nvSpPr>
        <p:spPr>
          <a:xfrm>
            <a:off x="8646160" y="386444"/>
            <a:ext cx="1877314" cy="482600"/>
          </a:xfrm>
          <a:prstGeom prst="rect">
            <a:avLst/>
          </a:prstGeom>
        </p:spPr>
        <p:txBody>
          <a:bodyPr wrap="square" lIns="0" tIns="24003" rIns="0" bIns="0" rtlCol="0">
            <a:noAutofit/>
          </a:bodyPr>
          <a:lstStyle/>
          <a:p>
            <a:pPr marL="12700">
              <a:lnSpc>
                <a:spcPts val="3779"/>
              </a:lnSpc>
            </a:pPr>
            <a:r>
              <a:rPr sz="3600" spc="3" dirty="0">
                <a:solidFill>
                  <a:srgbClr val="C00000"/>
                </a:solidFill>
                <a:latin typeface="Arial"/>
                <a:cs typeface="Arial"/>
              </a:rPr>
              <a:t>2003–16</a:t>
            </a:r>
            <a:endParaRPr sz="3600">
              <a:latin typeface="Arial"/>
              <a:cs typeface="Arial"/>
            </a:endParaRPr>
          </a:p>
        </p:txBody>
      </p:sp>
      <p:sp>
        <p:nvSpPr>
          <p:cNvPr id="21" name="object 21"/>
          <p:cNvSpPr txBox="1"/>
          <p:nvPr/>
        </p:nvSpPr>
        <p:spPr>
          <a:xfrm>
            <a:off x="1950212" y="1366613"/>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700</a:t>
            </a:r>
            <a:endParaRPr sz="1600">
              <a:latin typeface="Arial"/>
              <a:cs typeface="Arial"/>
            </a:endParaRPr>
          </a:p>
        </p:txBody>
      </p:sp>
      <p:sp>
        <p:nvSpPr>
          <p:cNvPr id="20" name="object 20"/>
          <p:cNvSpPr txBox="1"/>
          <p:nvPr/>
        </p:nvSpPr>
        <p:spPr>
          <a:xfrm>
            <a:off x="1950212" y="1987142"/>
            <a:ext cx="394177" cy="228396"/>
          </a:xfrm>
          <a:prstGeom prst="rect">
            <a:avLst/>
          </a:prstGeom>
        </p:spPr>
        <p:txBody>
          <a:bodyPr wrap="square" lIns="0" tIns="11017" rIns="0" bIns="0" rtlCol="0">
            <a:noAutofit/>
          </a:bodyPr>
          <a:lstStyle/>
          <a:p>
            <a:pPr marL="12700">
              <a:lnSpc>
                <a:spcPts val="1735"/>
              </a:lnSpc>
            </a:pPr>
            <a:r>
              <a:rPr sz="1600" dirty="0">
                <a:latin typeface="Arial"/>
                <a:cs typeface="Arial"/>
              </a:rPr>
              <a:t>600</a:t>
            </a:r>
            <a:endParaRPr sz="1600">
              <a:latin typeface="Arial"/>
              <a:cs typeface="Arial"/>
            </a:endParaRPr>
          </a:p>
        </p:txBody>
      </p:sp>
      <p:sp>
        <p:nvSpPr>
          <p:cNvPr id="19" name="object 19"/>
          <p:cNvSpPr txBox="1"/>
          <p:nvPr/>
        </p:nvSpPr>
        <p:spPr>
          <a:xfrm>
            <a:off x="1950212" y="2608673"/>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500</a:t>
            </a:r>
            <a:endParaRPr sz="1600">
              <a:latin typeface="Arial"/>
              <a:cs typeface="Arial"/>
            </a:endParaRPr>
          </a:p>
        </p:txBody>
      </p:sp>
      <p:sp>
        <p:nvSpPr>
          <p:cNvPr id="18" name="object 18"/>
          <p:cNvSpPr txBox="1"/>
          <p:nvPr/>
        </p:nvSpPr>
        <p:spPr>
          <a:xfrm>
            <a:off x="1950212" y="3229830"/>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400</a:t>
            </a:r>
            <a:endParaRPr sz="1600">
              <a:latin typeface="Arial"/>
              <a:cs typeface="Arial"/>
            </a:endParaRPr>
          </a:p>
        </p:txBody>
      </p:sp>
      <p:sp>
        <p:nvSpPr>
          <p:cNvPr id="17" name="object 17"/>
          <p:cNvSpPr txBox="1"/>
          <p:nvPr/>
        </p:nvSpPr>
        <p:spPr>
          <a:xfrm>
            <a:off x="1950212" y="3850486"/>
            <a:ext cx="394177" cy="228396"/>
          </a:xfrm>
          <a:prstGeom prst="rect">
            <a:avLst/>
          </a:prstGeom>
        </p:spPr>
        <p:txBody>
          <a:bodyPr wrap="square" lIns="0" tIns="11017" rIns="0" bIns="0" rtlCol="0">
            <a:noAutofit/>
          </a:bodyPr>
          <a:lstStyle/>
          <a:p>
            <a:pPr marL="12700">
              <a:lnSpc>
                <a:spcPts val="1735"/>
              </a:lnSpc>
            </a:pPr>
            <a:r>
              <a:rPr sz="1600" dirty="0">
                <a:latin typeface="Arial"/>
                <a:cs typeface="Arial"/>
              </a:rPr>
              <a:t>300</a:t>
            </a:r>
            <a:endParaRPr sz="1600">
              <a:latin typeface="Arial"/>
              <a:cs typeface="Arial"/>
            </a:endParaRPr>
          </a:p>
        </p:txBody>
      </p:sp>
      <p:sp>
        <p:nvSpPr>
          <p:cNvPr id="16" name="object 16"/>
          <p:cNvSpPr txBox="1"/>
          <p:nvPr/>
        </p:nvSpPr>
        <p:spPr>
          <a:xfrm>
            <a:off x="1950212" y="4471890"/>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200</a:t>
            </a:r>
            <a:endParaRPr sz="1600">
              <a:latin typeface="Arial"/>
              <a:cs typeface="Arial"/>
            </a:endParaRPr>
          </a:p>
        </p:txBody>
      </p:sp>
      <p:sp>
        <p:nvSpPr>
          <p:cNvPr id="15" name="object 15"/>
          <p:cNvSpPr txBox="1"/>
          <p:nvPr/>
        </p:nvSpPr>
        <p:spPr>
          <a:xfrm>
            <a:off x="7956042" y="4488942"/>
            <a:ext cx="2308947" cy="228092"/>
          </a:xfrm>
          <a:prstGeom prst="rect">
            <a:avLst/>
          </a:prstGeom>
        </p:spPr>
        <p:txBody>
          <a:bodyPr wrap="square" lIns="0" tIns="10763" rIns="0" bIns="0" rtlCol="0">
            <a:noAutofit/>
          </a:bodyPr>
          <a:lstStyle/>
          <a:p>
            <a:pPr marL="12700">
              <a:lnSpc>
                <a:spcPts val="1695"/>
              </a:lnSpc>
            </a:pPr>
            <a:r>
              <a:rPr sz="1600" b="1" spc="-4" dirty="0">
                <a:latin typeface="Calibri"/>
                <a:cs typeface="Calibri"/>
              </a:rPr>
              <a:t>Other developed countries</a:t>
            </a:r>
            <a:endParaRPr sz="1600">
              <a:latin typeface="Calibri"/>
              <a:cs typeface="Calibri"/>
            </a:endParaRPr>
          </a:p>
        </p:txBody>
      </p:sp>
      <p:sp>
        <p:nvSpPr>
          <p:cNvPr id="14" name="object 14"/>
          <p:cNvSpPr txBox="1"/>
          <p:nvPr/>
        </p:nvSpPr>
        <p:spPr>
          <a:xfrm>
            <a:off x="1950212" y="5093047"/>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100</a:t>
            </a:r>
            <a:endParaRPr sz="1600">
              <a:latin typeface="Arial"/>
              <a:cs typeface="Arial"/>
            </a:endParaRPr>
          </a:p>
        </p:txBody>
      </p:sp>
      <p:sp>
        <p:nvSpPr>
          <p:cNvPr id="13" name="object 13"/>
          <p:cNvSpPr txBox="1"/>
          <p:nvPr/>
        </p:nvSpPr>
        <p:spPr>
          <a:xfrm>
            <a:off x="2176399" y="5714230"/>
            <a:ext cx="168500" cy="228092"/>
          </a:xfrm>
          <a:prstGeom prst="rect">
            <a:avLst/>
          </a:prstGeom>
        </p:spPr>
        <p:txBody>
          <a:bodyPr wrap="square" lIns="0" tIns="10985" rIns="0" bIns="0" rtlCol="0">
            <a:noAutofit/>
          </a:bodyPr>
          <a:lstStyle/>
          <a:p>
            <a:pPr marL="12700">
              <a:lnSpc>
                <a:spcPts val="1730"/>
              </a:lnSpc>
            </a:pPr>
            <a:r>
              <a:rPr sz="1600" dirty="0">
                <a:latin typeface="Arial"/>
                <a:cs typeface="Arial"/>
              </a:rPr>
              <a:t>0</a:t>
            </a:r>
            <a:endParaRPr sz="1600">
              <a:latin typeface="Arial"/>
              <a:cs typeface="Arial"/>
            </a:endParaRPr>
          </a:p>
        </p:txBody>
      </p:sp>
      <p:sp>
        <p:nvSpPr>
          <p:cNvPr id="12" name="object 12"/>
          <p:cNvSpPr txBox="1"/>
          <p:nvPr/>
        </p:nvSpPr>
        <p:spPr>
          <a:xfrm>
            <a:off x="2529967" y="5956241"/>
            <a:ext cx="3423624" cy="228092"/>
          </a:xfrm>
          <a:prstGeom prst="rect">
            <a:avLst/>
          </a:prstGeom>
        </p:spPr>
        <p:txBody>
          <a:bodyPr wrap="square" lIns="0" tIns="10985" rIns="0" bIns="0" rtlCol="0">
            <a:noAutofit/>
          </a:bodyPr>
          <a:lstStyle/>
          <a:p>
            <a:pPr marL="12700">
              <a:lnSpc>
                <a:spcPts val="1730"/>
              </a:lnSpc>
            </a:pPr>
            <a:r>
              <a:rPr sz="1600" spc="18" dirty="0">
                <a:latin typeface="Arial"/>
                <a:cs typeface="Arial"/>
              </a:rPr>
              <a:t>2003  2004  2005  2006  2007  2008</a:t>
            </a:r>
            <a:endParaRPr sz="1600">
              <a:latin typeface="Arial"/>
              <a:cs typeface="Arial"/>
            </a:endParaRPr>
          </a:p>
        </p:txBody>
      </p:sp>
      <p:sp>
        <p:nvSpPr>
          <p:cNvPr id="11" name="object 11"/>
          <p:cNvSpPr txBox="1"/>
          <p:nvPr/>
        </p:nvSpPr>
        <p:spPr>
          <a:xfrm>
            <a:off x="6028436" y="5956241"/>
            <a:ext cx="4589738" cy="228092"/>
          </a:xfrm>
          <a:prstGeom prst="rect">
            <a:avLst/>
          </a:prstGeom>
        </p:spPr>
        <p:txBody>
          <a:bodyPr wrap="square" lIns="0" tIns="10985" rIns="0" bIns="0" rtlCol="0">
            <a:noAutofit/>
          </a:bodyPr>
          <a:lstStyle/>
          <a:p>
            <a:pPr marL="12700">
              <a:lnSpc>
                <a:spcPts val="1730"/>
              </a:lnSpc>
            </a:pPr>
            <a:r>
              <a:rPr sz="1600" spc="18" dirty="0">
                <a:latin typeface="Arial"/>
                <a:cs typeface="Arial"/>
              </a:rPr>
              <a:t>2009  2010  2011  2012  2013  2014  2015  2016</a:t>
            </a:r>
            <a:endParaRPr sz="1600">
              <a:latin typeface="Arial"/>
              <a:cs typeface="Arial"/>
            </a:endParaRPr>
          </a:p>
        </p:txBody>
      </p:sp>
      <p:sp>
        <p:nvSpPr>
          <p:cNvPr id="10" name="object 10"/>
          <p:cNvSpPr txBox="1"/>
          <p:nvPr/>
        </p:nvSpPr>
        <p:spPr>
          <a:xfrm>
            <a:off x="8386953" y="658144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9" name="object 9"/>
          <p:cNvSpPr txBox="1"/>
          <p:nvPr/>
        </p:nvSpPr>
        <p:spPr>
          <a:xfrm rot="16200000">
            <a:off x="1145085" y="3507645"/>
            <a:ext cx="1061072" cy="220345"/>
          </a:xfrm>
          <a:prstGeom prst="rect">
            <a:avLst/>
          </a:prstGeom>
        </p:spPr>
        <p:txBody>
          <a:bodyPr wrap="square" lIns="0" tIns="11017" rIns="0" bIns="0" rtlCol="0">
            <a:noAutofit/>
          </a:bodyPr>
          <a:lstStyle/>
          <a:p>
            <a:pPr marL="12700">
              <a:lnSpc>
                <a:spcPts val="1735"/>
              </a:lnSpc>
            </a:pPr>
            <a:r>
              <a:rPr sz="1600" dirty="0">
                <a:latin typeface="Arial"/>
                <a:cs typeface="Arial"/>
              </a:rPr>
              <a:t>T</a:t>
            </a:r>
            <a:r>
              <a:rPr sz="1600" spc="-4" dirty="0">
                <a:latin typeface="Arial"/>
                <a:cs typeface="Arial"/>
              </a:rPr>
              <a:t>h</a:t>
            </a:r>
            <a:r>
              <a:rPr sz="1600" spc="0" dirty="0">
                <a:latin typeface="Arial"/>
                <a:cs typeface="Arial"/>
              </a:rPr>
              <a:t>ousands</a:t>
            </a:r>
            <a:endParaRPr sz="1600">
              <a:latin typeface="Arial"/>
              <a:cs typeface="Arial"/>
            </a:endParaRPr>
          </a:p>
        </p:txBody>
      </p:sp>
      <p:sp>
        <p:nvSpPr>
          <p:cNvPr id="8" name="object 8"/>
          <p:cNvSpPr txBox="1"/>
          <p:nvPr/>
        </p:nvSpPr>
        <p:spPr>
          <a:xfrm>
            <a:off x="2476500" y="1478279"/>
            <a:ext cx="8162544" cy="620268"/>
          </a:xfrm>
          <a:prstGeom prst="rect">
            <a:avLst/>
          </a:prstGeom>
        </p:spPr>
        <p:txBody>
          <a:bodyPr wrap="square" lIns="0" tIns="5699" rIns="0" bIns="0" rtlCol="0">
            <a:noAutofit/>
          </a:bodyPr>
          <a:lstStyle/>
          <a:p>
            <a:pPr>
              <a:lnSpc>
                <a:spcPts val="950"/>
              </a:lnSpc>
            </a:pPr>
            <a:endParaRPr sz="950"/>
          </a:p>
          <a:p>
            <a:pPr marL="4740694" marR="3134558" algn="ctr">
              <a:lnSpc>
                <a:spcPts val="1889"/>
              </a:lnSpc>
              <a:spcBef>
                <a:spcPts val="2094"/>
              </a:spcBef>
            </a:pPr>
            <a:r>
              <a:rPr sz="1600" b="1" spc="-9" dirty="0">
                <a:latin typeface="Calibri"/>
                <a:cs typeface="Calibri"/>
              </a:rPr>
              <a:t>EU</a:t>
            </a:r>
            <a:endParaRPr sz="1600">
              <a:latin typeface="Calibri"/>
              <a:cs typeface="Calibri"/>
            </a:endParaRPr>
          </a:p>
        </p:txBody>
      </p:sp>
      <p:sp>
        <p:nvSpPr>
          <p:cNvPr id="7" name="object 7"/>
          <p:cNvSpPr txBox="1"/>
          <p:nvPr/>
        </p:nvSpPr>
        <p:spPr>
          <a:xfrm>
            <a:off x="2476500" y="2098548"/>
            <a:ext cx="8162544" cy="621791"/>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2476500" y="2720340"/>
            <a:ext cx="8162544" cy="620268"/>
          </a:xfrm>
          <a:prstGeom prst="rect">
            <a:avLst/>
          </a:prstGeom>
        </p:spPr>
        <p:txBody>
          <a:bodyPr wrap="square" lIns="0" tIns="5445" rIns="0" bIns="0" rtlCol="0">
            <a:noAutofit/>
          </a:bodyPr>
          <a:lstStyle/>
          <a:p>
            <a:pPr>
              <a:lnSpc>
                <a:spcPts val="600"/>
              </a:lnSpc>
            </a:pPr>
            <a:endParaRPr sz="600"/>
          </a:p>
          <a:p>
            <a:pPr marR="1539616" algn="r">
              <a:lnSpc>
                <a:spcPct val="101725"/>
              </a:lnSpc>
            </a:pPr>
            <a:r>
              <a:rPr sz="1600" b="1" spc="-10" dirty="0">
                <a:latin typeface="Calibri"/>
                <a:cs typeface="Calibri"/>
              </a:rPr>
              <a:t>United States</a:t>
            </a:r>
            <a:endParaRPr sz="1600">
              <a:latin typeface="Calibri"/>
              <a:cs typeface="Calibri"/>
            </a:endParaRPr>
          </a:p>
        </p:txBody>
      </p:sp>
      <p:sp>
        <p:nvSpPr>
          <p:cNvPr id="5" name="object 5"/>
          <p:cNvSpPr txBox="1"/>
          <p:nvPr/>
        </p:nvSpPr>
        <p:spPr>
          <a:xfrm>
            <a:off x="2476500" y="3340608"/>
            <a:ext cx="8162544" cy="621791"/>
          </a:xfrm>
          <a:prstGeom prst="rect">
            <a:avLst/>
          </a:prstGeom>
        </p:spPr>
        <p:txBody>
          <a:bodyPr wrap="square" lIns="0" tIns="635" rIns="0" bIns="0" rtlCol="0">
            <a:noAutofit/>
          </a:bodyPr>
          <a:lstStyle/>
          <a:p>
            <a:pPr marL="5177663">
              <a:lnSpc>
                <a:spcPct val="101725"/>
              </a:lnSpc>
            </a:pPr>
            <a:r>
              <a:rPr sz="1600" b="1" spc="-1" dirty="0">
                <a:latin typeface="Calibri"/>
                <a:cs typeface="Calibri"/>
              </a:rPr>
              <a:t>China</a:t>
            </a:r>
            <a:endParaRPr sz="1600">
              <a:latin typeface="Calibri"/>
              <a:cs typeface="Calibri"/>
            </a:endParaRPr>
          </a:p>
          <a:p>
            <a:pPr marL="1598040">
              <a:lnSpc>
                <a:spcPct val="101725"/>
              </a:lnSpc>
              <a:spcBef>
                <a:spcPts val="823"/>
              </a:spcBef>
            </a:pPr>
            <a:r>
              <a:rPr sz="1600" b="1" spc="-1" dirty="0">
                <a:latin typeface="Calibri"/>
                <a:cs typeface="Calibri"/>
              </a:rPr>
              <a:t>Other developing</a:t>
            </a:r>
            <a:endParaRPr sz="1600">
              <a:latin typeface="Calibri"/>
              <a:cs typeface="Calibri"/>
            </a:endParaRPr>
          </a:p>
        </p:txBody>
      </p:sp>
      <p:sp>
        <p:nvSpPr>
          <p:cNvPr id="4" name="object 4"/>
          <p:cNvSpPr txBox="1"/>
          <p:nvPr/>
        </p:nvSpPr>
        <p:spPr>
          <a:xfrm>
            <a:off x="2476500" y="3962400"/>
            <a:ext cx="8162544" cy="620268"/>
          </a:xfrm>
          <a:prstGeom prst="rect">
            <a:avLst/>
          </a:prstGeom>
        </p:spPr>
        <p:txBody>
          <a:bodyPr wrap="square" lIns="0" tIns="11207" rIns="0" bIns="0" rtlCol="0">
            <a:noAutofit/>
          </a:bodyPr>
          <a:lstStyle/>
          <a:p>
            <a:pPr marL="1598040">
              <a:lnSpc>
                <a:spcPts val="1764"/>
              </a:lnSpc>
            </a:pPr>
            <a:r>
              <a:rPr sz="1600" b="1" spc="-2" dirty="0">
                <a:latin typeface="Calibri"/>
                <a:cs typeface="Calibri"/>
              </a:rPr>
              <a:t>countries</a:t>
            </a:r>
            <a:endParaRPr sz="1600">
              <a:latin typeface="Calibri"/>
              <a:cs typeface="Calibri"/>
            </a:endParaRPr>
          </a:p>
        </p:txBody>
      </p:sp>
      <p:sp>
        <p:nvSpPr>
          <p:cNvPr id="3" name="object 3"/>
          <p:cNvSpPr txBox="1"/>
          <p:nvPr/>
        </p:nvSpPr>
        <p:spPr>
          <a:xfrm>
            <a:off x="2476500" y="4582668"/>
            <a:ext cx="8162544" cy="621791"/>
          </a:xfrm>
          <a:prstGeom prst="rect">
            <a:avLst/>
          </a:prstGeom>
        </p:spPr>
        <p:txBody>
          <a:bodyPr wrap="square" lIns="0" tIns="3286" rIns="0" bIns="0" rtlCol="0">
            <a:noAutofit/>
          </a:bodyPr>
          <a:lstStyle/>
          <a:p>
            <a:pPr>
              <a:lnSpc>
                <a:spcPts val="600"/>
              </a:lnSpc>
            </a:pPr>
            <a:endParaRPr sz="600"/>
          </a:p>
          <a:p>
            <a:pPr marL="4225836" marR="3396145" algn="ctr">
              <a:lnSpc>
                <a:spcPct val="101725"/>
              </a:lnSpc>
            </a:pPr>
            <a:r>
              <a:rPr sz="1600" b="1" spc="-7" dirty="0">
                <a:latin typeface="Calibri"/>
                <a:cs typeface="Calibri"/>
              </a:rPr>
              <a:t>Japan</a:t>
            </a:r>
            <a:endParaRPr sz="1600">
              <a:latin typeface="Calibri"/>
              <a:cs typeface="Calibri"/>
            </a:endParaRPr>
          </a:p>
        </p:txBody>
      </p:sp>
      <p:sp>
        <p:nvSpPr>
          <p:cNvPr id="2" name="object 2"/>
          <p:cNvSpPr txBox="1"/>
          <p:nvPr/>
        </p:nvSpPr>
        <p:spPr>
          <a:xfrm>
            <a:off x="2476500" y="5204460"/>
            <a:ext cx="8162544" cy="620267"/>
          </a:xfrm>
          <a:prstGeom prst="rect">
            <a:avLst/>
          </a:prstGeom>
        </p:spPr>
        <p:txBody>
          <a:bodyPr wrap="square" lIns="0" tIns="0" rIns="0" bIns="0" rtlCol="0">
            <a:noAutofit/>
          </a:bodyPr>
          <a:lstStyle/>
          <a:p>
            <a:pPr>
              <a:lnSpc>
                <a:spcPts val="1000"/>
              </a:lnSpc>
            </a:pPr>
            <a:endParaRPr sz="1000"/>
          </a:p>
          <a:p>
            <a:pPr marL="5064252">
              <a:lnSpc>
                <a:spcPct val="101725"/>
              </a:lnSpc>
              <a:spcBef>
                <a:spcPts val="1044"/>
              </a:spcBef>
            </a:pPr>
            <a:r>
              <a:rPr sz="1600" b="1" spc="-2" dirty="0">
                <a:latin typeface="Calibri"/>
                <a:cs typeface="Calibri"/>
              </a:rPr>
              <a:t>India</a:t>
            </a:r>
            <a:endParaRPr sz="16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36" name="object 36"/>
          <p:cNvSpPr/>
          <p:nvPr/>
        </p:nvSpPr>
        <p:spPr>
          <a:xfrm>
            <a:off x="0" y="0"/>
            <a:ext cx="12192000" cy="795527"/>
          </a:xfrm>
          <a:custGeom>
            <a:avLst/>
            <a:gdLst/>
            <a:ahLst/>
            <a:cxnLst/>
            <a:rect l="l" t="t" r="r" b="b"/>
            <a:pathLst>
              <a:path w="12192000" h="795527">
                <a:moveTo>
                  <a:pt x="0" y="795527"/>
                </a:moveTo>
                <a:lnTo>
                  <a:pt x="12192000" y="795527"/>
                </a:lnTo>
                <a:lnTo>
                  <a:pt x="12192000" y="0"/>
                </a:lnTo>
                <a:lnTo>
                  <a:pt x="0" y="0"/>
                </a:lnTo>
                <a:lnTo>
                  <a:pt x="0" y="795527"/>
                </a:lnTo>
                <a:close/>
              </a:path>
            </a:pathLst>
          </a:custGeom>
          <a:solidFill>
            <a:srgbClr val="1F487C">
              <a:alpha val="14902"/>
            </a:srgbClr>
          </a:solidFill>
        </p:spPr>
        <p:txBody>
          <a:bodyPr wrap="square" lIns="0" tIns="0" rIns="0" bIns="0" rtlCol="0">
            <a:noAutofit/>
          </a:bodyPr>
          <a:lstStyle/>
          <a:p>
            <a:endParaRPr/>
          </a:p>
        </p:txBody>
      </p:sp>
      <p:sp>
        <p:nvSpPr>
          <p:cNvPr id="37" name="object 37"/>
          <p:cNvSpPr/>
          <p:nvPr/>
        </p:nvSpPr>
        <p:spPr>
          <a:xfrm>
            <a:off x="0" y="6521196"/>
            <a:ext cx="12192000" cy="336801"/>
          </a:xfrm>
          <a:custGeom>
            <a:avLst/>
            <a:gdLst/>
            <a:ahLst/>
            <a:cxnLst/>
            <a:rect l="l" t="t" r="r" b="b"/>
            <a:pathLst>
              <a:path w="12192000" h="336801">
                <a:moveTo>
                  <a:pt x="12192000" y="336801"/>
                </a:moveTo>
                <a:lnTo>
                  <a:pt x="12192000" y="0"/>
                </a:lnTo>
                <a:lnTo>
                  <a:pt x="0" y="0"/>
                </a:lnTo>
                <a:lnTo>
                  <a:pt x="0" y="336801"/>
                </a:lnTo>
                <a:lnTo>
                  <a:pt x="12192000" y="336801"/>
                </a:lnTo>
                <a:close/>
              </a:path>
            </a:pathLst>
          </a:custGeom>
          <a:solidFill>
            <a:srgbClr val="000000">
              <a:alpha val="54901"/>
            </a:srgbClr>
          </a:solidFill>
        </p:spPr>
        <p:txBody>
          <a:bodyPr wrap="square" lIns="0" tIns="0" rIns="0" bIns="0" rtlCol="0">
            <a:noAutofit/>
          </a:bodyPr>
          <a:lstStyle/>
          <a:p>
            <a:endParaRPr/>
          </a:p>
        </p:txBody>
      </p:sp>
      <p:sp>
        <p:nvSpPr>
          <p:cNvPr id="38" name="object 38"/>
          <p:cNvSpPr/>
          <p:nvPr/>
        </p:nvSpPr>
        <p:spPr>
          <a:xfrm>
            <a:off x="0" y="6010655"/>
            <a:ext cx="842772" cy="847344"/>
          </a:xfrm>
          <a:prstGeom prst="rect">
            <a:avLst/>
          </a:prstGeom>
          <a:blipFill>
            <a:blip r:embed="rId3" cstate="print"/>
            <a:stretch>
              <a:fillRect/>
            </a:stretch>
          </a:blipFill>
        </p:spPr>
        <p:txBody>
          <a:bodyPr wrap="square" lIns="0" tIns="0" rIns="0" bIns="0" rtlCol="0">
            <a:noAutofit/>
          </a:bodyPr>
          <a:lstStyle/>
          <a:p>
            <a:endParaRPr/>
          </a:p>
        </p:txBody>
      </p:sp>
      <p:sp>
        <p:nvSpPr>
          <p:cNvPr id="39" name="object 39"/>
          <p:cNvSpPr/>
          <p:nvPr/>
        </p:nvSpPr>
        <p:spPr>
          <a:xfrm>
            <a:off x="2129028" y="5218176"/>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0" name="object 40"/>
          <p:cNvSpPr/>
          <p:nvPr/>
        </p:nvSpPr>
        <p:spPr>
          <a:xfrm>
            <a:off x="2129028" y="4776216"/>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1" name="object 41"/>
          <p:cNvSpPr/>
          <p:nvPr/>
        </p:nvSpPr>
        <p:spPr>
          <a:xfrm>
            <a:off x="2129028" y="4335780"/>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2" name="object 42"/>
          <p:cNvSpPr/>
          <p:nvPr/>
        </p:nvSpPr>
        <p:spPr>
          <a:xfrm>
            <a:off x="2129028" y="3895344"/>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3" name="object 43"/>
          <p:cNvSpPr/>
          <p:nvPr/>
        </p:nvSpPr>
        <p:spPr>
          <a:xfrm>
            <a:off x="2129028" y="3453384"/>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4" name="object 44"/>
          <p:cNvSpPr/>
          <p:nvPr/>
        </p:nvSpPr>
        <p:spPr>
          <a:xfrm>
            <a:off x="2129028" y="3012948"/>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5" name="object 45"/>
          <p:cNvSpPr/>
          <p:nvPr/>
        </p:nvSpPr>
        <p:spPr>
          <a:xfrm>
            <a:off x="2129028" y="2572512"/>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6" name="object 46"/>
          <p:cNvSpPr/>
          <p:nvPr/>
        </p:nvSpPr>
        <p:spPr>
          <a:xfrm>
            <a:off x="2129028" y="2132076"/>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7" name="object 47"/>
          <p:cNvSpPr/>
          <p:nvPr/>
        </p:nvSpPr>
        <p:spPr>
          <a:xfrm>
            <a:off x="2129028" y="1690115"/>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8" name="object 48"/>
          <p:cNvSpPr/>
          <p:nvPr/>
        </p:nvSpPr>
        <p:spPr>
          <a:xfrm>
            <a:off x="2129028" y="1249679"/>
            <a:ext cx="8403336" cy="0"/>
          </a:xfrm>
          <a:custGeom>
            <a:avLst/>
            <a:gdLst/>
            <a:ahLst/>
            <a:cxnLst/>
            <a:rect l="l" t="t" r="r" b="b"/>
            <a:pathLst>
              <a:path w="8403336">
                <a:moveTo>
                  <a:pt x="0" y="0"/>
                </a:moveTo>
                <a:lnTo>
                  <a:pt x="8403336" y="0"/>
                </a:lnTo>
              </a:path>
            </a:pathLst>
          </a:custGeom>
          <a:ln w="9144">
            <a:solidFill>
              <a:srgbClr val="D9D9D9"/>
            </a:solidFill>
          </a:ln>
        </p:spPr>
        <p:txBody>
          <a:bodyPr wrap="square" lIns="0" tIns="0" rIns="0" bIns="0" rtlCol="0">
            <a:noAutofit/>
          </a:bodyPr>
          <a:lstStyle/>
          <a:p>
            <a:endParaRPr/>
          </a:p>
        </p:txBody>
      </p:sp>
      <p:sp>
        <p:nvSpPr>
          <p:cNvPr id="49" name="object 49"/>
          <p:cNvSpPr/>
          <p:nvPr/>
        </p:nvSpPr>
        <p:spPr>
          <a:xfrm>
            <a:off x="2129028" y="1249679"/>
            <a:ext cx="0" cy="4408932"/>
          </a:xfrm>
          <a:custGeom>
            <a:avLst/>
            <a:gdLst/>
            <a:ahLst/>
            <a:cxnLst/>
            <a:rect l="l" t="t" r="r" b="b"/>
            <a:pathLst>
              <a:path h="4408932">
                <a:moveTo>
                  <a:pt x="0" y="4408932"/>
                </a:moveTo>
                <a:lnTo>
                  <a:pt x="0" y="0"/>
                </a:lnTo>
              </a:path>
            </a:pathLst>
          </a:custGeom>
          <a:ln w="9144">
            <a:solidFill>
              <a:srgbClr val="A6A6A6"/>
            </a:solidFill>
          </a:ln>
        </p:spPr>
        <p:txBody>
          <a:bodyPr wrap="square" lIns="0" tIns="0" rIns="0" bIns="0" rtlCol="0">
            <a:noAutofit/>
          </a:bodyPr>
          <a:lstStyle/>
          <a:p>
            <a:endParaRPr/>
          </a:p>
        </p:txBody>
      </p:sp>
      <p:sp>
        <p:nvSpPr>
          <p:cNvPr id="50" name="object 50"/>
          <p:cNvSpPr/>
          <p:nvPr/>
        </p:nvSpPr>
        <p:spPr>
          <a:xfrm>
            <a:off x="2129028" y="5658612"/>
            <a:ext cx="8403336" cy="0"/>
          </a:xfrm>
          <a:custGeom>
            <a:avLst/>
            <a:gdLst/>
            <a:ahLst/>
            <a:cxnLst/>
            <a:rect l="l" t="t" r="r" b="b"/>
            <a:pathLst>
              <a:path w="8403336">
                <a:moveTo>
                  <a:pt x="0" y="0"/>
                </a:moveTo>
                <a:lnTo>
                  <a:pt x="8403336" y="0"/>
                </a:lnTo>
              </a:path>
            </a:pathLst>
          </a:custGeom>
          <a:ln w="9144">
            <a:solidFill>
              <a:srgbClr val="A6A6A6"/>
            </a:solidFill>
          </a:ln>
        </p:spPr>
        <p:txBody>
          <a:bodyPr wrap="square" lIns="0" tIns="0" rIns="0" bIns="0" rtlCol="0">
            <a:noAutofit/>
          </a:bodyPr>
          <a:lstStyle/>
          <a:p>
            <a:endParaRPr/>
          </a:p>
        </p:txBody>
      </p:sp>
      <p:sp>
        <p:nvSpPr>
          <p:cNvPr id="51" name="object 51"/>
          <p:cNvSpPr/>
          <p:nvPr/>
        </p:nvSpPr>
        <p:spPr>
          <a:xfrm>
            <a:off x="2196846" y="1293114"/>
            <a:ext cx="8269224" cy="4320540"/>
          </a:xfrm>
          <a:custGeom>
            <a:avLst/>
            <a:gdLst/>
            <a:ahLst/>
            <a:cxnLst/>
            <a:rect l="l" t="t" r="r" b="b"/>
            <a:pathLst>
              <a:path w="8269224" h="4320540">
                <a:moveTo>
                  <a:pt x="0" y="4320540"/>
                </a:moveTo>
                <a:lnTo>
                  <a:pt x="132587" y="4315968"/>
                </a:lnTo>
                <a:lnTo>
                  <a:pt x="266700" y="4311396"/>
                </a:lnTo>
                <a:lnTo>
                  <a:pt x="399288" y="4290060"/>
                </a:lnTo>
                <a:lnTo>
                  <a:pt x="533400" y="4277868"/>
                </a:lnTo>
                <a:lnTo>
                  <a:pt x="665988" y="4268724"/>
                </a:lnTo>
                <a:lnTo>
                  <a:pt x="800100" y="4255008"/>
                </a:lnTo>
                <a:lnTo>
                  <a:pt x="932688" y="4244340"/>
                </a:lnTo>
                <a:lnTo>
                  <a:pt x="1066800" y="4236720"/>
                </a:lnTo>
                <a:lnTo>
                  <a:pt x="1199388" y="4227576"/>
                </a:lnTo>
                <a:lnTo>
                  <a:pt x="1333500" y="4210812"/>
                </a:lnTo>
                <a:lnTo>
                  <a:pt x="1466088" y="4197096"/>
                </a:lnTo>
                <a:lnTo>
                  <a:pt x="1600200" y="4186428"/>
                </a:lnTo>
                <a:lnTo>
                  <a:pt x="1732788" y="4171188"/>
                </a:lnTo>
                <a:lnTo>
                  <a:pt x="1866900" y="4158996"/>
                </a:lnTo>
                <a:lnTo>
                  <a:pt x="1999488" y="4148328"/>
                </a:lnTo>
                <a:lnTo>
                  <a:pt x="2133600" y="4136136"/>
                </a:lnTo>
                <a:lnTo>
                  <a:pt x="2267712" y="4133088"/>
                </a:lnTo>
                <a:lnTo>
                  <a:pt x="2400300" y="4128516"/>
                </a:lnTo>
                <a:lnTo>
                  <a:pt x="2534412" y="4111752"/>
                </a:lnTo>
                <a:lnTo>
                  <a:pt x="2667000" y="4091940"/>
                </a:lnTo>
                <a:lnTo>
                  <a:pt x="2801112" y="4070604"/>
                </a:lnTo>
                <a:lnTo>
                  <a:pt x="2933700" y="4050792"/>
                </a:lnTo>
                <a:lnTo>
                  <a:pt x="3067812" y="4017264"/>
                </a:lnTo>
                <a:lnTo>
                  <a:pt x="3200400" y="3983736"/>
                </a:lnTo>
                <a:lnTo>
                  <a:pt x="3334512" y="3936492"/>
                </a:lnTo>
                <a:lnTo>
                  <a:pt x="3467100" y="3877055"/>
                </a:lnTo>
                <a:lnTo>
                  <a:pt x="3601212" y="3808476"/>
                </a:lnTo>
                <a:lnTo>
                  <a:pt x="3733800" y="3727704"/>
                </a:lnTo>
                <a:lnTo>
                  <a:pt x="3867912" y="3653028"/>
                </a:lnTo>
                <a:lnTo>
                  <a:pt x="4000500" y="3572255"/>
                </a:lnTo>
                <a:lnTo>
                  <a:pt x="4134612" y="3464052"/>
                </a:lnTo>
                <a:lnTo>
                  <a:pt x="4267200" y="3354324"/>
                </a:lnTo>
                <a:lnTo>
                  <a:pt x="4401311" y="3305555"/>
                </a:lnTo>
                <a:lnTo>
                  <a:pt x="4533900" y="3250692"/>
                </a:lnTo>
                <a:lnTo>
                  <a:pt x="4668011" y="3185160"/>
                </a:lnTo>
                <a:lnTo>
                  <a:pt x="4800600" y="3115056"/>
                </a:lnTo>
                <a:lnTo>
                  <a:pt x="4934711" y="3025140"/>
                </a:lnTo>
                <a:lnTo>
                  <a:pt x="5067300" y="2947416"/>
                </a:lnTo>
                <a:lnTo>
                  <a:pt x="5201411" y="2907792"/>
                </a:lnTo>
                <a:lnTo>
                  <a:pt x="5334000" y="2904744"/>
                </a:lnTo>
                <a:lnTo>
                  <a:pt x="5468111" y="2872740"/>
                </a:lnTo>
                <a:lnTo>
                  <a:pt x="5600700" y="2746248"/>
                </a:lnTo>
                <a:lnTo>
                  <a:pt x="5734811" y="2625852"/>
                </a:lnTo>
                <a:lnTo>
                  <a:pt x="5868924" y="2496312"/>
                </a:lnTo>
                <a:lnTo>
                  <a:pt x="6001511" y="2374392"/>
                </a:lnTo>
                <a:lnTo>
                  <a:pt x="6135624" y="2209800"/>
                </a:lnTo>
                <a:lnTo>
                  <a:pt x="6268211" y="2002536"/>
                </a:lnTo>
                <a:lnTo>
                  <a:pt x="6402324" y="1909572"/>
                </a:lnTo>
                <a:lnTo>
                  <a:pt x="6534911" y="1915668"/>
                </a:lnTo>
                <a:lnTo>
                  <a:pt x="6669024" y="1796796"/>
                </a:lnTo>
                <a:lnTo>
                  <a:pt x="6801611" y="1696212"/>
                </a:lnTo>
                <a:lnTo>
                  <a:pt x="6935724" y="1496568"/>
                </a:lnTo>
                <a:lnTo>
                  <a:pt x="7068311" y="1271015"/>
                </a:lnTo>
                <a:lnTo>
                  <a:pt x="7202424" y="1033272"/>
                </a:lnTo>
                <a:lnTo>
                  <a:pt x="7335011" y="795527"/>
                </a:lnTo>
                <a:lnTo>
                  <a:pt x="7469124" y="812291"/>
                </a:lnTo>
                <a:lnTo>
                  <a:pt x="7601711" y="780288"/>
                </a:lnTo>
                <a:lnTo>
                  <a:pt x="7735824" y="608076"/>
                </a:lnTo>
                <a:lnTo>
                  <a:pt x="7868411" y="542544"/>
                </a:lnTo>
                <a:lnTo>
                  <a:pt x="8002524" y="362712"/>
                </a:lnTo>
                <a:lnTo>
                  <a:pt x="8135111" y="173736"/>
                </a:lnTo>
                <a:lnTo>
                  <a:pt x="8269224" y="0"/>
                </a:lnTo>
              </a:path>
            </a:pathLst>
          </a:custGeom>
          <a:ln w="38100">
            <a:solidFill>
              <a:srgbClr val="4F81BC"/>
            </a:solidFill>
          </a:ln>
        </p:spPr>
        <p:txBody>
          <a:bodyPr wrap="square" lIns="0" tIns="0" rIns="0" bIns="0" rtlCol="0">
            <a:noAutofit/>
          </a:bodyPr>
          <a:lstStyle/>
          <a:p>
            <a:endParaRPr/>
          </a:p>
        </p:txBody>
      </p:sp>
      <p:sp>
        <p:nvSpPr>
          <p:cNvPr id="52" name="object 52"/>
          <p:cNvSpPr/>
          <p:nvPr/>
        </p:nvSpPr>
        <p:spPr>
          <a:xfrm>
            <a:off x="2196846" y="2721102"/>
            <a:ext cx="8269224" cy="2916936"/>
          </a:xfrm>
          <a:custGeom>
            <a:avLst/>
            <a:gdLst/>
            <a:ahLst/>
            <a:cxnLst/>
            <a:rect l="l" t="t" r="r" b="b"/>
            <a:pathLst>
              <a:path w="8269224" h="2916936">
                <a:moveTo>
                  <a:pt x="0" y="2916936"/>
                </a:moveTo>
                <a:lnTo>
                  <a:pt x="132587" y="2916936"/>
                </a:lnTo>
                <a:lnTo>
                  <a:pt x="266700" y="2915412"/>
                </a:lnTo>
                <a:lnTo>
                  <a:pt x="399288" y="2907792"/>
                </a:lnTo>
                <a:lnTo>
                  <a:pt x="533400" y="2906268"/>
                </a:lnTo>
                <a:lnTo>
                  <a:pt x="665988" y="2904744"/>
                </a:lnTo>
                <a:lnTo>
                  <a:pt x="800100" y="2901696"/>
                </a:lnTo>
                <a:lnTo>
                  <a:pt x="932688" y="2897124"/>
                </a:lnTo>
                <a:lnTo>
                  <a:pt x="1066800" y="2895600"/>
                </a:lnTo>
                <a:lnTo>
                  <a:pt x="1199388" y="2892552"/>
                </a:lnTo>
                <a:lnTo>
                  <a:pt x="1333500" y="2889504"/>
                </a:lnTo>
                <a:lnTo>
                  <a:pt x="1466088" y="2884932"/>
                </a:lnTo>
                <a:lnTo>
                  <a:pt x="1600200" y="2880360"/>
                </a:lnTo>
                <a:lnTo>
                  <a:pt x="1732788" y="2872740"/>
                </a:lnTo>
                <a:lnTo>
                  <a:pt x="1866900" y="2865120"/>
                </a:lnTo>
                <a:lnTo>
                  <a:pt x="1999488" y="2857500"/>
                </a:lnTo>
                <a:lnTo>
                  <a:pt x="2133600" y="2849880"/>
                </a:lnTo>
                <a:lnTo>
                  <a:pt x="2267712" y="2845308"/>
                </a:lnTo>
                <a:lnTo>
                  <a:pt x="2400300" y="2842260"/>
                </a:lnTo>
                <a:lnTo>
                  <a:pt x="2534412" y="2834640"/>
                </a:lnTo>
                <a:lnTo>
                  <a:pt x="2667000" y="2820924"/>
                </a:lnTo>
                <a:lnTo>
                  <a:pt x="2801112" y="2805684"/>
                </a:lnTo>
                <a:lnTo>
                  <a:pt x="2933700" y="2798064"/>
                </a:lnTo>
                <a:lnTo>
                  <a:pt x="3067812" y="2781300"/>
                </a:lnTo>
                <a:lnTo>
                  <a:pt x="3200400" y="2764536"/>
                </a:lnTo>
                <a:lnTo>
                  <a:pt x="3334512" y="2740152"/>
                </a:lnTo>
                <a:lnTo>
                  <a:pt x="3467100" y="2706624"/>
                </a:lnTo>
                <a:lnTo>
                  <a:pt x="3601212" y="2665476"/>
                </a:lnTo>
                <a:lnTo>
                  <a:pt x="3733800" y="2619756"/>
                </a:lnTo>
                <a:lnTo>
                  <a:pt x="3867912" y="2578608"/>
                </a:lnTo>
                <a:lnTo>
                  <a:pt x="4000500" y="2538984"/>
                </a:lnTo>
                <a:lnTo>
                  <a:pt x="4134612" y="2478024"/>
                </a:lnTo>
                <a:lnTo>
                  <a:pt x="4267200" y="2426208"/>
                </a:lnTo>
                <a:lnTo>
                  <a:pt x="4401311" y="2400300"/>
                </a:lnTo>
                <a:lnTo>
                  <a:pt x="4533900" y="2385060"/>
                </a:lnTo>
                <a:lnTo>
                  <a:pt x="4668011" y="2337816"/>
                </a:lnTo>
                <a:lnTo>
                  <a:pt x="4800600" y="2276856"/>
                </a:lnTo>
                <a:lnTo>
                  <a:pt x="4934711" y="2203704"/>
                </a:lnTo>
                <a:lnTo>
                  <a:pt x="5067300" y="2122932"/>
                </a:lnTo>
                <a:lnTo>
                  <a:pt x="5201411" y="2089404"/>
                </a:lnTo>
                <a:lnTo>
                  <a:pt x="5334000" y="2086356"/>
                </a:lnTo>
                <a:lnTo>
                  <a:pt x="5468111" y="2063496"/>
                </a:lnTo>
                <a:lnTo>
                  <a:pt x="5600700" y="1959864"/>
                </a:lnTo>
                <a:lnTo>
                  <a:pt x="5734811" y="1848612"/>
                </a:lnTo>
                <a:lnTo>
                  <a:pt x="5868924" y="1735836"/>
                </a:lnTo>
                <a:lnTo>
                  <a:pt x="6001511" y="1633728"/>
                </a:lnTo>
                <a:lnTo>
                  <a:pt x="6135624" y="1485900"/>
                </a:lnTo>
                <a:lnTo>
                  <a:pt x="6268211" y="1296924"/>
                </a:lnTo>
                <a:lnTo>
                  <a:pt x="6402324" y="1275588"/>
                </a:lnTo>
                <a:lnTo>
                  <a:pt x="6534911" y="1344168"/>
                </a:lnTo>
                <a:lnTo>
                  <a:pt x="6669024" y="1295400"/>
                </a:lnTo>
                <a:lnTo>
                  <a:pt x="6801611" y="1249680"/>
                </a:lnTo>
                <a:lnTo>
                  <a:pt x="6935724" y="1104900"/>
                </a:lnTo>
                <a:lnTo>
                  <a:pt x="7068311" y="934212"/>
                </a:lnTo>
                <a:lnTo>
                  <a:pt x="7202424" y="760476"/>
                </a:lnTo>
                <a:lnTo>
                  <a:pt x="7335011" y="662939"/>
                </a:lnTo>
                <a:lnTo>
                  <a:pt x="7469124" y="763524"/>
                </a:lnTo>
                <a:lnTo>
                  <a:pt x="7601711" y="749808"/>
                </a:lnTo>
                <a:lnTo>
                  <a:pt x="7735824" y="588263"/>
                </a:lnTo>
                <a:lnTo>
                  <a:pt x="7868411" y="505968"/>
                </a:lnTo>
                <a:lnTo>
                  <a:pt x="8002524" y="316992"/>
                </a:lnTo>
                <a:lnTo>
                  <a:pt x="8135111" y="129539"/>
                </a:lnTo>
                <a:lnTo>
                  <a:pt x="8269224" y="0"/>
                </a:lnTo>
              </a:path>
            </a:pathLst>
          </a:custGeom>
          <a:ln w="38100">
            <a:solidFill>
              <a:srgbClr val="C0504D"/>
            </a:solidFill>
          </a:ln>
        </p:spPr>
        <p:txBody>
          <a:bodyPr wrap="square" lIns="0" tIns="0" rIns="0" bIns="0" rtlCol="0">
            <a:noAutofit/>
          </a:bodyPr>
          <a:lstStyle/>
          <a:p>
            <a:endParaRPr/>
          </a:p>
        </p:txBody>
      </p:sp>
      <p:sp>
        <p:nvSpPr>
          <p:cNvPr id="53" name="object 53"/>
          <p:cNvSpPr/>
          <p:nvPr/>
        </p:nvSpPr>
        <p:spPr>
          <a:xfrm>
            <a:off x="2196846" y="4539233"/>
            <a:ext cx="8269224" cy="1094232"/>
          </a:xfrm>
          <a:custGeom>
            <a:avLst/>
            <a:gdLst/>
            <a:ahLst/>
            <a:cxnLst/>
            <a:rect l="l" t="t" r="r" b="b"/>
            <a:pathLst>
              <a:path w="8269224" h="1094232">
                <a:moveTo>
                  <a:pt x="0" y="1094232"/>
                </a:moveTo>
                <a:lnTo>
                  <a:pt x="132587" y="1092708"/>
                </a:lnTo>
                <a:lnTo>
                  <a:pt x="266700" y="1088136"/>
                </a:lnTo>
                <a:lnTo>
                  <a:pt x="399288" y="1075944"/>
                </a:lnTo>
                <a:lnTo>
                  <a:pt x="533400" y="1063752"/>
                </a:lnTo>
                <a:lnTo>
                  <a:pt x="665988" y="1057656"/>
                </a:lnTo>
                <a:lnTo>
                  <a:pt x="800100" y="1046988"/>
                </a:lnTo>
                <a:lnTo>
                  <a:pt x="932688" y="1040892"/>
                </a:lnTo>
                <a:lnTo>
                  <a:pt x="1066800" y="1036320"/>
                </a:lnTo>
                <a:lnTo>
                  <a:pt x="1199388" y="1030224"/>
                </a:lnTo>
                <a:lnTo>
                  <a:pt x="1333500" y="1016508"/>
                </a:lnTo>
                <a:lnTo>
                  <a:pt x="1466088" y="1007364"/>
                </a:lnTo>
                <a:lnTo>
                  <a:pt x="1600200" y="1002792"/>
                </a:lnTo>
                <a:lnTo>
                  <a:pt x="1732788" y="993648"/>
                </a:lnTo>
                <a:lnTo>
                  <a:pt x="1866900" y="990600"/>
                </a:lnTo>
                <a:lnTo>
                  <a:pt x="1999488" y="987552"/>
                </a:lnTo>
                <a:lnTo>
                  <a:pt x="2133600" y="984504"/>
                </a:lnTo>
                <a:lnTo>
                  <a:pt x="2267712" y="987552"/>
                </a:lnTo>
                <a:lnTo>
                  <a:pt x="2400300" y="984504"/>
                </a:lnTo>
                <a:lnTo>
                  <a:pt x="2534412" y="978408"/>
                </a:lnTo>
                <a:lnTo>
                  <a:pt x="2667000" y="972312"/>
                </a:lnTo>
                <a:lnTo>
                  <a:pt x="2801112" y="966216"/>
                </a:lnTo>
                <a:lnTo>
                  <a:pt x="2933700" y="955548"/>
                </a:lnTo>
                <a:lnTo>
                  <a:pt x="3067812" y="940308"/>
                </a:lnTo>
                <a:lnTo>
                  <a:pt x="3200400" y="925068"/>
                </a:lnTo>
                <a:lnTo>
                  <a:pt x="3334512" y="903732"/>
                </a:lnTo>
                <a:lnTo>
                  <a:pt x="3467100" y="879348"/>
                </a:lnTo>
                <a:lnTo>
                  <a:pt x="3601212" y="854964"/>
                </a:lnTo>
                <a:lnTo>
                  <a:pt x="3733800" y="821436"/>
                </a:lnTo>
                <a:lnTo>
                  <a:pt x="3867912" y="792480"/>
                </a:lnTo>
                <a:lnTo>
                  <a:pt x="4000500" y="754380"/>
                </a:lnTo>
                <a:lnTo>
                  <a:pt x="4134612" y="710184"/>
                </a:lnTo>
                <a:lnTo>
                  <a:pt x="4267200" y="655320"/>
                </a:lnTo>
                <a:lnTo>
                  <a:pt x="4401311" y="637032"/>
                </a:lnTo>
                <a:lnTo>
                  <a:pt x="4533900" y="601980"/>
                </a:lnTo>
                <a:lnTo>
                  <a:pt x="4668011" y="589788"/>
                </a:lnTo>
                <a:lnTo>
                  <a:pt x="4800600" y="586740"/>
                </a:lnTo>
                <a:lnTo>
                  <a:pt x="4934711" y="576072"/>
                </a:lnTo>
                <a:lnTo>
                  <a:pt x="5067300" y="583692"/>
                </a:lnTo>
                <a:lnTo>
                  <a:pt x="5201411" y="582168"/>
                </a:lnTo>
                <a:lnTo>
                  <a:pt x="5334000" y="585216"/>
                </a:lnTo>
                <a:lnTo>
                  <a:pt x="5468111" y="583692"/>
                </a:lnTo>
                <a:lnTo>
                  <a:pt x="5600700" y="563880"/>
                </a:lnTo>
                <a:lnTo>
                  <a:pt x="5734811" y="560832"/>
                </a:lnTo>
                <a:lnTo>
                  <a:pt x="5868924" y="551688"/>
                </a:lnTo>
                <a:lnTo>
                  <a:pt x="6001511" y="537972"/>
                </a:lnTo>
                <a:lnTo>
                  <a:pt x="6135624" y="530352"/>
                </a:lnTo>
                <a:lnTo>
                  <a:pt x="6268211" y="525780"/>
                </a:lnTo>
                <a:lnTo>
                  <a:pt x="6402324" y="469392"/>
                </a:lnTo>
                <a:lnTo>
                  <a:pt x="6534911" y="423672"/>
                </a:lnTo>
                <a:lnTo>
                  <a:pt x="6669024" y="368808"/>
                </a:lnTo>
                <a:lnTo>
                  <a:pt x="6801611" y="318516"/>
                </a:lnTo>
                <a:lnTo>
                  <a:pt x="6935724" y="277368"/>
                </a:lnTo>
                <a:lnTo>
                  <a:pt x="7068311" y="237744"/>
                </a:lnTo>
                <a:lnTo>
                  <a:pt x="7202424" y="192024"/>
                </a:lnTo>
                <a:lnTo>
                  <a:pt x="7335011" y="82296"/>
                </a:lnTo>
                <a:lnTo>
                  <a:pt x="7469124" y="10668"/>
                </a:lnTo>
                <a:lnTo>
                  <a:pt x="7601711" y="3048"/>
                </a:lnTo>
                <a:lnTo>
                  <a:pt x="7735824" y="0"/>
                </a:lnTo>
                <a:lnTo>
                  <a:pt x="7868411" y="27432"/>
                </a:lnTo>
                <a:lnTo>
                  <a:pt x="8002524" y="59436"/>
                </a:lnTo>
                <a:lnTo>
                  <a:pt x="8135111" y="76200"/>
                </a:lnTo>
                <a:lnTo>
                  <a:pt x="8269224" y="53340"/>
                </a:lnTo>
              </a:path>
            </a:pathLst>
          </a:custGeom>
          <a:ln w="38100">
            <a:solidFill>
              <a:srgbClr val="9BBA58"/>
            </a:solidFill>
          </a:ln>
        </p:spPr>
        <p:txBody>
          <a:bodyPr wrap="square" lIns="0" tIns="0" rIns="0" bIns="0" rtlCol="0">
            <a:noAutofit/>
          </a:bodyPr>
          <a:lstStyle/>
          <a:p>
            <a:endParaRPr/>
          </a:p>
        </p:txBody>
      </p:sp>
      <p:sp>
        <p:nvSpPr>
          <p:cNvPr id="54" name="object 54"/>
          <p:cNvSpPr/>
          <p:nvPr/>
        </p:nvSpPr>
        <p:spPr>
          <a:xfrm>
            <a:off x="2196846" y="5296662"/>
            <a:ext cx="8269224" cy="361188"/>
          </a:xfrm>
          <a:custGeom>
            <a:avLst/>
            <a:gdLst/>
            <a:ahLst/>
            <a:cxnLst/>
            <a:rect l="l" t="t" r="r" b="b"/>
            <a:pathLst>
              <a:path w="8269224" h="361188">
                <a:moveTo>
                  <a:pt x="0" y="361188"/>
                </a:moveTo>
                <a:lnTo>
                  <a:pt x="132587" y="361188"/>
                </a:lnTo>
                <a:lnTo>
                  <a:pt x="266700" y="361188"/>
                </a:lnTo>
                <a:lnTo>
                  <a:pt x="399288" y="359663"/>
                </a:lnTo>
                <a:lnTo>
                  <a:pt x="1066800" y="359663"/>
                </a:lnTo>
                <a:lnTo>
                  <a:pt x="1199388" y="358140"/>
                </a:lnTo>
                <a:lnTo>
                  <a:pt x="1333500" y="358140"/>
                </a:lnTo>
                <a:lnTo>
                  <a:pt x="1466088" y="358140"/>
                </a:lnTo>
                <a:lnTo>
                  <a:pt x="1600200" y="358140"/>
                </a:lnTo>
                <a:lnTo>
                  <a:pt x="1732788" y="356616"/>
                </a:lnTo>
                <a:lnTo>
                  <a:pt x="1866900" y="356616"/>
                </a:lnTo>
                <a:lnTo>
                  <a:pt x="1999488" y="355091"/>
                </a:lnTo>
                <a:lnTo>
                  <a:pt x="2133600" y="355091"/>
                </a:lnTo>
                <a:lnTo>
                  <a:pt x="2267712" y="355091"/>
                </a:lnTo>
                <a:lnTo>
                  <a:pt x="2400300" y="353568"/>
                </a:lnTo>
                <a:lnTo>
                  <a:pt x="2534412" y="353568"/>
                </a:lnTo>
                <a:lnTo>
                  <a:pt x="2667000" y="352044"/>
                </a:lnTo>
                <a:lnTo>
                  <a:pt x="2801112" y="352044"/>
                </a:lnTo>
                <a:lnTo>
                  <a:pt x="2933700" y="350519"/>
                </a:lnTo>
                <a:lnTo>
                  <a:pt x="3067812" y="348996"/>
                </a:lnTo>
                <a:lnTo>
                  <a:pt x="3200400" y="347472"/>
                </a:lnTo>
                <a:lnTo>
                  <a:pt x="3334512" y="345947"/>
                </a:lnTo>
                <a:lnTo>
                  <a:pt x="3467100" y="344424"/>
                </a:lnTo>
                <a:lnTo>
                  <a:pt x="3601212" y="341375"/>
                </a:lnTo>
                <a:lnTo>
                  <a:pt x="3733800" y="338328"/>
                </a:lnTo>
                <a:lnTo>
                  <a:pt x="3867912" y="336803"/>
                </a:lnTo>
                <a:lnTo>
                  <a:pt x="4000500" y="333756"/>
                </a:lnTo>
                <a:lnTo>
                  <a:pt x="4134612" y="330707"/>
                </a:lnTo>
                <a:lnTo>
                  <a:pt x="4267200" y="326135"/>
                </a:lnTo>
                <a:lnTo>
                  <a:pt x="4401311" y="321563"/>
                </a:lnTo>
                <a:lnTo>
                  <a:pt x="4533900" y="316991"/>
                </a:lnTo>
                <a:lnTo>
                  <a:pt x="4668011" y="310896"/>
                </a:lnTo>
                <a:lnTo>
                  <a:pt x="4800600" y="304800"/>
                </a:lnTo>
                <a:lnTo>
                  <a:pt x="4934711" y="298703"/>
                </a:lnTo>
                <a:lnTo>
                  <a:pt x="5067300" y="292607"/>
                </a:lnTo>
                <a:lnTo>
                  <a:pt x="5201411" y="289559"/>
                </a:lnTo>
                <a:lnTo>
                  <a:pt x="5334000" y="284988"/>
                </a:lnTo>
                <a:lnTo>
                  <a:pt x="5468111" y="280416"/>
                </a:lnTo>
                <a:lnTo>
                  <a:pt x="5600700" y="275844"/>
                </a:lnTo>
                <a:lnTo>
                  <a:pt x="5734811" y="268224"/>
                </a:lnTo>
                <a:lnTo>
                  <a:pt x="5868924" y="262128"/>
                </a:lnTo>
                <a:lnTo>
                  <a:pt x="6001511" y="256031"/>
                </a:lnTo>
                <a:lnTo>
                  <a:pt x="6135624" y="246887"/>
                </a:lnTo>
                <a:lnTo>
                  <a:pt x="6268211" y="231647"/>
                </a:lnTo>
                <a:lnTo>
                  <a:pt x="6402324" y="217931"/>
                </a:lnTo>
                <a:lnTo>
                  <a:pt x="6534911" y="199644"/>
                </a:lnTo>
                <a:lnTo>
                  <a:pt x="6669024" y="184403"/>
                </a:lnTo>
                <a:lnTo>
                  <a:pt x="6801611" y="179831"/>
                </a:lnTo>
                <a:lnTo>
                  <a:pt x="6935724" y="167640"/>
                </a:lnTo>
                <a:lnTo>
                  <a:pt x="7068311" y="152400"/>
                </a:lnTo>
                <a:lnTo>
                  <a:pt x="7202424" y="132587"/>
                </a:lnTo>
                <a:lnTo>
                  <a:pt x="7335011" y="105156"/>
                </a:lnTo>
                <a:lnTo>
                  <a:pt x="7469124" y="92963"/>
                </a:lnTo>
                <a:lnTo>
                  <a:pt x="7601711" y="80772"/>
                </a:lnTo>
                <a:lnTo>
                  <a:pt x="7735824" y="73151"/>
                </a:lnTo>
                <a:lnTo>
                  <a:pt x="7868411" y="60959"/>
                </a:lnTo>
                <a:lnTo>
                  <a:pt x="8002524" y="38100"/>
                </a:lnTo>
                <a:lnTo>
                  <a:pt x="8135111" y="21335"/>
                </a:lnTo>
                <a:lnTo>
                  <a:pt x="8269224" y="0"/>
                </a:lnTo>
              </a:path>
            </a:pathLst>
          </a:custGeom>
          <a:ln w="38099">
            <a:solidFill>
              <a:srgbClr val="8063A1"/>
            </a:solidFill>
          </a:ln>
        </p:spPr>
        <p:txBody>
          <a:bodyPr wrap="square" lIns="0" tIns="0" rIns="0" bIns="0" rtlCol="0">
            <a:noAutofit/>
          </a:bodyPr>
          <a:lstStyle/>
          <a:p>
            <a:endParaRPr/>
          </a:p>
        </p:txBody>
      </p:sp>
      <p:sp>
        <p:nvSpPr>
          <p:cNvPr id="55" name="object 55"/>
          <p:cNvSpPr/>
          <p:nvPr/>
        </p:nvSpPr>
        <p:spPr>
          <a:xfrm>
            <a:off x="3111246" y="1390650"/>
            <a:ext cx="243840" cy="0"/>
          </a:xfrm>
          <a:custGeom>
            <a:avLst/>
            <a:gdLst/>
            <a:ahLst/>
            <a:cxnLst/>
            <a:rect l="l" t="t" r="r" b="b"/>
            <a:pathLst>
              <a:path w="243840">
                <a:moveTo>
                  <a:pt x="0" y="0"/>
                </a:moveTo>
                <a:lnTo>
                  <a:pt x="243840" y="0"/>
                </a:lnTo>
              </a:path>
            </a:pathLst>
          </a:custGeom>
          <a:ln w="38100">
            <a:solidFill>
              <a:srgbClr val="4F81BC"/>
            </a:solidFill>
          </a:ln>
        </p:spPr>
        <p:txBody>
          <a:bodyPr wrap="square" lIns="0" tIns="0" rIns="0" bIns="0" rtlCol="0">
            <a:noAutofit/>
          </a:bodyPr>
          <a:lstStyle/>
          <a:p>
            <a:endParaRPr/>
          </a:p>
        </p:txBody>
      </p:sp>
      <p:sp>
        <p:nvSpPr>
          <p:cNvPr id="56" name="object 56"/>
          <p:cNvSpPr/>
          <p:nvPr/>
        </p:nvSpPr>
        <p:spPr>
          <a:xfrm>
            <a:off x="3111246" y="1728977"/>
            <a:ext cx="243840" cy="0"/>
          </a:xfrm>
          <a:custGeom>
            <a:avLst/>
            <a:gdLst/>
            <a:ahLst/>
            <a:cxnLst/>
            <a:rect l="l" t="t" r="r" b="b"/>
            <a:pathLst>
              <a:path w="243840">
                <a:moveTo>
                  <a:pt x="0" y="0"/>
                </a:moveTo>
                <a:lnTo>
                  <a:pt x="243840" y="0"/>
                </a:lnTo>
              </a:path>
            </a:pathLst>
          </a:custGeom>
          <a:ln w="38100">
            <a:solidFill>
              <a:srgbClr val="C0504D"/>
            </a:solidFill>
          </a:ln>
        </p:spPr>
        <p:txBody>
          <a:bodyPr wrap="square" lIns="0" tIns="0" rIns="0" bIns="0" rtlCol="0">
            <a:noAutofit/>
          </a:bodyPr>
          <a:lstStyle/>
          <a:p>
            <a:endParaRPr/>
          </a:p>
        </p:txBody>
      </p:sp>
      <p:sp>
        <p:nvSpPr>
          <p:cNvPr id="57" name="object 57"/>
          <p:cNvSpPr/>
          <p:nvPr/>
        </p:nvSpPr>
        <p:spPr>
          <a:xfrm>
            <a:off x="3111246" y="2067305"/>
            <a:ext cx="243840" cy="0"/>
          </a:xfrm>
          <a:custGeom>
            <a:avLst/>
            <a:gdLst/>
            <a:ahLst/>
            <a:cxnLst/>
            <a:rect l="l" t="t" r="r" b="b"/>
            <a:pathLst>
              <a:path w="243840">
                <a:moveTo>
                  <a:pt x="0" y="0"/>
                </a:moveTo>
                <a:lnTo>
                  <a:pt x="243840" y="0"/>
                </a:lnTo>
              </a:path>
            </a:pathLst>
          </a:custGeom>
          <a:ln w="38100">
            <a:solidFill>
              <a:srgbClr val="9BBA58"/>
            </a:solidFill>
          </a:ln>
        </p:spPr>
        <p:txBody>
          <a:bodyPr wrap="square" lIns="0" tIns="0" rIns="0" bIns="0" rtlCol="0">
            <a:noAutofit/>
          </a:bodyPr>
          <a:lstStyle/>
          <a:p>
            <a:endParaRPr/>
          </a:p>
        </p:txBody>
      </p:sp>
      <p:sp>
        <p:nvSpPr>
          <p:cNvPr id="58" name="object 58"/>
          <p:cNvSpPr/>
          <p:nvPr/>
        </p:nvSpPr>
        <p:spPr>
          <a:xfrm>
            <a:off x="3111246" y="2405634"/>
            <a:ext cx="243840" cy="0"/>
          </a:xfrm>
          <a:custGeom>
            <a:avLst/>
            <a:gdLst/>
            <a:ahLst/>
            <a:cxnLst/>
            <a:rect l="l" t="t" r="r" b="b"/>
            <a:pathLst>
              <a:path w="243840">
                <a:moveTo>
                  <a:pt x="0" y="0"/>
                </a:moveTo>
                <a:lnTo>
                  <a:pt x="243840" y="0"/>
                </a:lnTo>
              </a:path>
            </a:pathLst>
          </a:custGeom>
          <a:ln w="38100">
            <a:solidFill>
              <a:srgbClr val="8063A1"/>
            </a:solidFill>
          </a:ln>
        </p:spPr>
        <p:txBody>
          <a:bodyPr wrap="square" lIns="0" tIns="0" rIns="0" bIns="0" rtlCol="0">
            <a:noAutofit/>
          </a:bodyPr>
          <a:lstStyle/>
          <a:p>
            <a:endParaRPr/>
          </a:p>
        </p:txBody>
      </p:sp>
      <p:sp>
        <p:nvSpPr>
          <p:cNvPr id="34" name="object 34"/>
          <p:cNvSpPr txBox="1"/>
          <p:nvPr/>
        </p:nvSpPr>
        <p:spPr>
          <a:xfrm>
            <a:off x="2194941" y="184394"/>
            <a:ext cx="983872"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U.S.</a:t>
            </a:r>
            <a:endParaRPr sz="3600">
              <a:latin typeface="Arial"/>
              <a:cs typeface="Arial"/>
            </a:endParaRPr>
          </a:p>
        </p:txBody>
      </p:sp>
      <p:sp>
        <p:nvSpPr>
          <p:cNvPr id="33" name="object 33"/>
          <p:cNvSpPr txBox="1"/>
          <p:nvPr/>
        </p:nvSpPr>
        <p:spPr>
          <a:xfrm>
            <a:off x="3211974" y="184394"/>
            <a:ext cx="1059818"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R&amp;D</a:t>
            </a:r>
            <a:endParaRPr sz="3600">
              <a:latin typeface="Arial"/>
              <a:cs typeface="Arial"/>
            </a:endParaRPr>
          </a:p>
        </p:txBody>
      </p:sp>
      <p:sp>
        <p:nvSpPr>
          <p:cNvPr id="32" name="object 32"/>
          <p:cNvSpPr txBox="1"/>
          <p:nvPr/>
        </p:nvSpPr>
        <p:spPr>
          <a:xfrm>
            <a:off x="4302665" y="184394"/>
            <a:ext cx="1466997"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source</a:t>
            </a:r>
            <a:endParaRPr sz="3600">
              <a:latin typeface="Arial"/>
              <a:cs typeface="Arial"/>
            </a:endParaRPr>
          </a:p>
        </p:txBody>
      </p:sp>
      <p:sp>
        <p:nvSpPr>
          <p:cNvPr id="31" name="object 31"/>
          <p:cNvSpPr txBox="1"/>
          <p:nvPr/>
        </p:nvSpPr>
        <p:spPr>
          <a:xfrm>
            <a:off x="5802823" y="184394"/>
            <a:ext cx="475584"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of</a:t>
            </a:r>
            <a:endParaRPr sz="3600">
              <a:latin typeface="Arial"/>
              <a:cs typeface="Arial"/>
            </a:endParaRPr>
          </a:p>
        </p:txBody>
      </p:sp>
      <p:sp>
        <p:nvSpPr>
          <p:cNvPr id="30" name="object 30"/>
          <p:cNvSpPr txBox="1"/>
          <p:nvPr/>
        </p:nvSpPr>
        <p:spPr>
          <a:xfrm>
            <a:off x="6309739" y="184394"/>
            <a:ext cx="1340268"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funds:</a:t>
            </a:r>
            <a:endParaRPr sz="3600">
              <a:latin typeface="Arial"/>
              <a:cs typeface="Arial"/>
            </a:endParaRPr>
          </a:p>
        </p:txBody>
      </p:sp>
      <p:sp>
        <p:nvSpPr>
          <p:cNvPr id="29" name="object 29"/>
          <p:cNvSpPr txBox="1"/>
          <p:nvPr/>
        </p:nvSpPr>
        <p:spPr>
          <a:xfrm>
            <a:off x="7681338" y="184394"/>
            <a:ext cx="2385491" cy="482904"/>
          </a:xfrm>
          <a:prstGeom prst="rect">
            <a:avLst/>
          </a:prstGeom>
        </p:spPr>
        <p:txBody>
          <a:bodyPr wrap="square" lIns="0" tIns="24003" rIns="0" bIns="0" rtlCol="0">
            <a:noAutofit/>
          </a:bodyPr>
          <a:lstStyle/>
          <a:p>
            <a:pPr marL="12700">
              <a:lnSpc>
                <a:spcPts val="3779"/>
              </a:lnSpc>
            </a:pPr>
            <a:r>
              <a:rPr sz="3600" spc="1" dirty="0">
                <a:solidFill>
                  <a:srgbClr val="C00000"/>
                </a:solidFill>
                <a:latin typeface="Arial"/>
                <a:cs typeface="Arial"/>
              </a:rPr>
              <a:t>1953–2015</a:t>
            </a:r>
            <a:endParaRPr sz="3600">
              <a:latin typeface="Arial"/>
              <a:cs typeface="Arial"/>
            </a:endParaRPr>
          </a:p>
        </p:txBody>
      </p:sp>
      <p:sp>
        <p:nvSpPr>
          <p:cNvPr id="28" name="object 28"/>
          <p:cNvSpPr txBox="1"/>
          <p:nvPr/>
        </p:nvSpPr>
        <p:spPr>
          <a:xfrm>
            <a:off x="1603375" y="1138013"/>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500</a:t>
            </a:r>
            <a:endParaRPr sz="1600">
              <a:latin typeface="Arial"/>
              <a:cs typeface="Arial"/>
            </a:endParaRPr>
          </a:p>
        </p:txBody>
      </p:sp>
      <p:sp>
        <p:nvSpPr>
          <p:cNvPr id="27" name="object 27"/>
          <p:cNvSpPr txBox="1"/>
          <p:nvPr/>
        </p:nvSpPr>
        <p:spPr>
          <a:xfrm>
            <a:off x="1603375" y="1578957"/>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450</a:t>
            </a:r>
            <a:endParaRPr sz="1600">
              <a:latin typeface="Arial"/>
              <a:cs typeface="Arial"/>
            </a:endParaRPr>
          </a:p>
        </p:txBody>
      </p:sp>
      <p:sp>
        <p:nvSpPr>
          <p:cNvPr id="26" name="object 26"/>
          <p:cNvSpPr txBox="1"/>
          <p:nvPr/>
        </p:nvSpPr>
        <p:spPr>
          <a:xfrm>
            <a:off x="1603375" y="2020028"/>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400</a:t>
            </a:r>
            <a:endParaRPr sz="1600">
              <a:latin typeface="Arial"/>
              <a:cs typeface="Arial"/>
            </a:endParaRPr>
          </a:p>
        </p:txBody>
      </p:sp>
      <p:sp>
        <p:nvSpPr>
          <p:cNvPr id="25" name="object 25"/>
          <p:cNvSpPr txBox="1"/>
          <p:nvPr/>
        </p:nvSpPr>
        <p:spPr>
          <a:xfrm>
            <a:off x="1603375" y="2460845"/>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350</a:t>
            </a:r>
            <a:endParaRPr sz="1600">
              <a:latin typeface="Arial"/>
              <a:cs typeface="Arial"/>
            </a:endParaRPr>
          </a:p>
        </p:txBody>
      </p:sp>
      <p:sp>
        <p:nvSpPr>
          <p:cNvPr id="24" name="object 24"/>
          <p:cNvSpPr txBox="1"/>
          <p:nvPr/>
        </p:nvSpPr>
        <p:spPr>
          <a:xfrm>
            <a:off x="1603375" y="2901789"/>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300</a:t>
            </a:r>
            <a:endParaRPr sz="1600">
              <a:latin typeface="Arial"/>
              <a:cs typeface="Arial"/>
            </a:endParaRPr>
          </a:p>
        </p:txBody>
      </p:sp>
      <p:sp>
        <p:nvSpPr>
          <p:cNvPr id="23" name="object 23"/>
          <p:cNvSpPr txBox="1"/>
          <p:nvPr/>
        </p:nvSpPr>
        <p:spPr>
          <a:xfrm>
            <a:off x="1603375" y="3342860"/>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250</a:t>
            </a:r>
            <a:endParaRPr sz="1600">
              <a:latin typeface="Arial"/>
              <a:cs typeface="Arial"/>
            </a:endParaRPr>
          </a:p>
        </p:txBody>
      </p:sp>
      <p:sp>
        <p:nvSpPr>
          <p:cNvPr id="22" name="object 22"/>
          <p:cNvSpPr txBox="1"/>
          <p:nvPr/>
        </p:nvSpPr>
        <p:spPr>
          <a:xfrm>
            <a:off x="1603375" y="3783931"/>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200</a:t>
            </a:r>
            <a:endParaRPr sz="1600">
              <a:latin typeface="Arial"/>
              <a:cs typeface="Arial"/>
            </a:endParaRPr>
          </a:p>
        </p:txBody>
      </p:sp>
      <p:sp>
        <p:nvSpPr>
          <p:cNvPr id="21" name="object 21"/>
          <p:cNvSpPr txBox="1"/>
          <p:nvPr/>
        </p:nvSpPr>
        <p:spPr>
          <a:xfrm>
            <a:off x="1603375" y="4224374"/>
            <a:ext cx="394177" cy="228396"/>
          </a:xfrm>
          <a:prstGeom prst="rect">
            <a:avLst/>
          </a:prstGeom>
        </p:spPr>
        <p:txBody>
          <a:bodyPr wrap="square" lIns="0" tIns="11017" rIns="0" bIns="0" rtlCol="0">
            <a:noAutofit/>
          </a:bodyPr>
          <a:lstStyle/>
          <a:p>
            <a:pPr marL="12700">
              <a:lnSpc>
                <a:spcPts val="1735"/>
              </a:lnSpc>
            </a:pPr>
            <a:r>
              <a:rPr sz="1600" dirty="0">
                <a:latin typeface="Arial"/>
                <a:cs typeface="Arial"/>
              </a:rPr>
              <a:t>150</a:t>
            </a:r>
            <a:endParaRPr sz="1600">
              <a:latin typeface="Arial"/>
              <a:cs typeface="Arial"/>
            </a:endParaRPr>
          </a:p>
        </p:txBody>
      </p:sp>
      <p:sp>
        <p:nvSpPr>
          <p:cNvPr id="20" name="object 20"/>
          <p:cNvSpPr txBox="1"/>
          <p:nvPr/>
        </p:nvSpPr>
        <p:spPr>
          <a:xfrm>
            <a:off x="1603375" y="4665692"/>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100</a:t>
            </a:r>
            <a:endParaRPr sz="1600">
              <a:latin typeface="Arial"/>
              <a:cs typeface="Arial"/>
            </a:endParaRPr>
          </a:p>
        </p:txBody>
      </p:sp>
      <p:sp>
        <p:nvSpPr>
          <p:cNvPr id="19" name="object 19"/>
          <p:cNvSpPr txBox="1"/>
          <p:nvPr/>
        </p:nvSpPr>
        <p:spPr>
          <a:xfrm>
            <a:off x="1716405" y="5106763"/>
            <a:ext cx="281355" cy="228091"/>
          </a:xfrm>
          <a:prstGeom prst="rect">
            <a:avLst/>
          </a:prstGeom>
        </p:spPr>
        <p:txBody>
          <a:bodyPr wrap="square" lIns="0" tIns="10985" rIns="0" bIns="0" rtlCol="0">
            <a:noAutofit/>
          </a:bodyPr>
          <a:lstStyle/>
          <a:p>
            <a:pPr marL="12700">
              <a:lnSpc>
                <a:spcPts val="1730"/>
              </a:lnSpc>
            </a:pPr>
            <a:r>
              <a:rPr sz="1600" dirty="0">
                <a:latin typeface="Arial"/>
                <a:cs typeface="Arial"/>
              </a:rPr>
              <a:t>50</a:t>
            </a:r>
            <a:endParaRPr sz="1600">
              <a:latin typeface="Arial"/>
              <a:cs typeface="Arial"/>
            </a:endParaRPr>
          </a:p>
        </p:txBody>
      </p:sp>
      <p:sp>
        <p:nvSpPr>
          <p:cNvPr id="18" name="object 18"/>
          <p:cNvSpPr txBox="1"/>
          <p:nvPr/>
        </p:nvSpPr>
        <p:spPr>
          <a:xfrm>
            <a:off x="1829181" y="5547809"/>
            <a:ext cx="168500" cy="228092"/>
          </a:xfrm>
          <a:prstGeom prst="rect">
            <a:avLst/>
          </a:prstGeom>
        </p:spPr>
        <p:txBody>
          <a:bodyPr wrap="square" lIns="0" tIns="10985" rIns="0" bIns="0" rtlCol="0">
            <a:noAutofit/>
          </a:bodyPr>
          <a:lstStyle/>
          <a:p>
            <a:pPr marL="12700">
              <a:lnSpc>
                <a:spcPts val="1730"/>
              </a:lnSpc>
            </a:pPr>
            <a:r>
              <a:rPr sz="1600" dirty="0">
                <a:latin typeface="Arial"/>
                <a:cs typeface="Arial"/>
              </a:rPr>
              <a:t>0</a:t>
            </a:r>
            <a:endParaRPr sz="1600">
              <a:latin typeface="Arial"/>
              <a:cs typeface="Arial"/>
            </a:endParaRPr>
          </a:p>
        </p:txBody>
      </p:sp>
      <p:sp>
        <p:nvSpPr>
          <p:cNvPr id="17" name="object 17"/>
          <p:cNvSpPr txBox="1"/>
          <p:nvPr/>
        </p:nvSpPr>
        <p:spPr>
          <a:xfrm>
            <a:off x="8386953" y="6598150"/>
            <a:ext cx="3754527" cy="228092"/>
          </a:xfrm>
          <a:prstGeom prst="rect">
            <a:avLst/>
          </a:prstGeom>
        </p:spPr>
        <p:txBody>
          <a:bodyPr wrap="square" lIns="0" tIns="10985" rIns="0" bIns="0" rtlCol="0">
            <a:noAutofit/>
          </a:bodyPr>
          <a:lstStyle/>
          <a:p>
            <a:pPr marL="12700">
              <a:lnSpc>
                <a:spcPts val="1730"/>
              </a:lnSpc>
            </a:pPr>
            <a:r>
              <a:rPr sz="1600" i="1" spc="-5" dirty="0">
                <a:solidFill>
                  <a:srgbClr val="FFFFFF"/>
                </a:solidFill>
                <a:latin typeface="Arial"/>
                <a:cs typeface="Arial"/>
              </a:rPr>
              <a:t>Science and Engineering Indicators 2018</a:t>
            </a:r>
            <a:endParaRPr sz="1600">
              <a:latin typeface="Arial"/>
              <a:cs typeface="Arial"/>
            </a:endParaRPr>
          </a:p>
        </p:txBody>
      </p:sp>
      <p:sp>
        <p:nvSpPr>
          <p:cNvPr id="16" name="object 16"/>
          <p:cNvSpPr txBox="1"/>
          <p:nvPr/>
        </p:nvSpPr>
        <p:spPr>
          <a:xfrm rot="16200000">
            <a:off x="818928" y="4238929"/>
            <a:ext cx="800144" cy="246379"/>
          </a:xfrm>
          <a:prstGeom prst="rect">
            <a:avLst/>
          </a:prstGeom>
        </p:spPr>
        <p:txBody>
          <a:bodyPr wrap="square" lIns="0" tIns="12319" rIns="0" bIns="0" rtlCol="0">
            <a:noAutofit/>
          </a:bodyPr>
          <a:lstStyle/>
          <a:p>
            <a:pPr marL="12700">
              <a:lnSpc>
                <a:spcPts val="1939"/>
              </a:lnSpc>
            </a:pPr>
            <a:r>
              <a:rPr sz="1800" dirty="0">
                <a:latin typeface="Arial"/>
                <a:cs typeface="Arial"/>
              </a:rPr>
              <a:t>Bi</a:t>
            </a:r>
            <a:r>
              <a:rPr sz="1800" spc="-4" dirty="0">
                <a:latin typeface="Arial"/>
                <a:cs typeface="Arial"/>
              </a:rPr>
              <a:t>l</a:t>
            </a:r>
            <a:r>
              <a:rPr sz="1800" spc="0" dirty="0">
                <a:latin typeface="Arial"/>
                <a:cs typeface="Arial"/>
              </a:rPr>
              <a:t>l</a:t>
            </a:r>
            <a:r>
              <a:rPr sz="1800" spc="-4" dirty="0">
                <a:latin typeface="Arial"/>
                <a:cs typeface="Arial"/>
              </a:rPr>
              <a:t>i</a:t>
            </a:r>
            <a:r>
              <a:rPr sz="1800" spc="0" dirty="0">
                <a:latin typeface="Arial"/>
                <a:cs typeface="Arial"/>
              </a:rPr>
              <a:t>o</a:t>
            </a:r>
            <a:r>
              <a:rPr sz="1800" spc="-9" dirty="0">
                <a:latin typeface="Arial"/>
                <a:cs typeface="Arial"/>
              </a:rPr>
              <a:t>n</a:t>
            </a:r>
            <a:r>
              <a:rPr sz="1800" spc="0" dirty="0">
                <a:latin typeface="Arial"/>
                <a:cs typeface="Arial"/>
              </a:rPr>
              <a:t>s</a:t>
            </a:r>
            <a:endParaRPr sz="1800">
              <a:latin typeface="Arial"/>
              <a:cs typeface="Arial"/>
            </a:endParaRPr>
          </a:p>
        </p:txBody>
      </p:sp>
      <p:sp>
        <p:nvSpPr>
          <p:cNvPr id="15" name="object 15"/>
          <p:cNvSpPr txBox="1"/>
          <p:nvPr/>
        </p:nvSpPr>
        <p:spPr>
          <a:xfrm rot="16200000">
            <a:off x="1038869" y="3716350"/>
            <a:ext cx="360263" cy="246379"/>
          </a:xfrm>
          <a:prstGeom prst="rect">
            <a:avLst/>
          </a:prstGeom>
        </p:spPr>
        <p:txBody>
          <a:bodyPr wrap="square" lIns="0" tIns="12319" rIns="0" bIns="0" rtlCol="0">
            <a:noAutofit/>
          </a:bodyPr>
          <a:lstStyle/>
          <a:p>
            <a:pPr marL="12700">
              <a:lnSpc>
                <a:spcPts val="1939"/>
              </a:lnSpc>
            </a:pPr>
            <a:r>
              <a:rPr sz="1800" dirty="0">
                <a:latin typeface="Arial"/>
                <a:cs typeface="Arial"/>
              </a:rPr>
              <a:t>of</a:t>
            </a:r>
            <a:endParaRPr sz="1800">
              <a:latin typeface="Arial"/>
              <a:cs typeface="Arial"/>
            </a:endParaRPr>
          </a:p>
        </p:txBody>
      </p:sp>
      <p:sp>
        <p:nvSpPr>
          <p:cNvPr id="14" name="object 14"/>
          <p:cNvSpPr txBox="1"/>
          <p:nvPr/>
        </p:nvSpPr>
        <p:spPr>
          <a:xfrm rot="16200000">
            <a:off x="823722" y="3202114"/>
            <a:ext cx="790556" cy="246379"/>
          </a:xfrm>
          <a:prstGeom prst="rect">
            <a:avLst/>
          </a:prstGeom>
        </p:spPr>
        <p:txBody>
          <a:bodyPr wrap="square" lIns="0" tIns="12319" rIns="0" bIns="0" rtlCol="0">
            <a:noAutofit/>
          </a:bodyPr>
          <a:lstStyle/>
          <a:p>
            <a:pPr marL="12700">
              <a:lnSpc>
                <a:spcPts val="1939"/>
              </a:lnSpc>
            </a:pPr>
            <a:r>
              <a:rPr sz="1800" dirty="0">
                <a:latin typeface="Arial"/>
                <a:cs typeface="Arial"/>
              </a:rPr>
              <a:t>curr</a:t>
            </a:r>
            <a:r>
              <a:rPr sz="1800" spc="-4" dirty="0">
                <a:latin typeface="Arial"/>
                <a:cs typeface="Arial"/>
              </a:rPr>
              <a:t>e</a:t>
            </a:r>
            <a:r>
              <a:rPr sz="1800" spc="0" dirty="0">
                <a:latin typeface="Arial"/>
                <a:cs typeface="Arial"/>
              </a:rPr>
              <a:t>nt</a:t>
            </a:r>
            <a:endParaRPr sz="1800">
              <a:latin typeface="Arial"/>
              <a:cs typeface="Arial"/>
            </a:endParaRPr>
          </a:p>
        </p:txBody>
      </p:sp>
      <p:sp>
        <p:nvSpPr>
          <p:cNvPr id="13" name="object 13"/>
          <p:cNvSpPr txBox="1"/>
          <p:nvPr/>
        </p:nvSpPr>
        <p:spPr>
          <a:xfrm rot="16200000">
            <a:off x="841960" y="2447505"/>
            <a:ext cx="754081" cy="246379"/>
          </a:xfrm>
          <a:prstGeom prst="rect">
            <a:avLst/>
          </a:prstGeom>
        </p:spPr>
        <p:txBody>
          <a:bodyPr wrap="square" lIns="0" tIns="12319" rIns="0" bIns="0" rtlCol="0">
            <a:noAutofit/>
          </a:bodyPr>
          <a:lstStyle/>
          <a:p>
            <a:pPr marL="12700">
              <a:lnSpc>
                <a:spcPts val="1939"/>
              </a:lnSpc>
            </a:pPr>
            <a:r>
              <a:rPr sz="1800" dirty="0">
                <a:latin typeface="Arial"/>
                <a:cs typeface="Arial"/>
              </a:rPr>
              <a:t>d</a:t>
            </a:r>
            <a:r>
              <a:rPr sz="1800" spc="-4" dirty="0">
                <a:latin typeface="Arial"/>
                <a:cs typeface="Arial"/>
              </a:rPr>
              <a:t>o</a:t>
            </a:r>
            <a:r>
              <a:rPr sz="1800" spc="0" dirty="0">
                <a:latin typeface="Arial"/>
                <a:cs typeface="Arial"/>
              </a:rPr>
              <a:t>l</a:t>
            </a:r>
            <a:r>
              <a:rPr sz="1800" spc="-4" dirty="0">
                <a:latin typeface="Arial"/>
                <a:cs typeface="Arial"/>
              </a:rPr>
              <a:t>l</a:t>
            </a:r>
            <a:r>
              <a:rPr sz="1800" spc="0" dirty="0">
                <a:latin typeface="Arial"/>
                <a:cs typeface="Arial"/>
              </a:rPr>
              <a:t>ars</a:t>
            </a:r>
            <a:endParaRPr sz="1800">
              <a:latin typeface="Arial"/>
              <a:cs typeface="Arial"/>
            </a:endParaRPr>
          </a:p>
        </p:txBody>
      </p:sp>
      <p:sp>
        <p:nvSpPr>
          <p:cNvPr id="12" name="object 12"/>
          <p:cNvSpPr txBox="1"/>
          <p:nvPr/>
        </p:nvSpPr>
        <p:spPr>
          <a:xfrm rot="16200000">
            <a:off x="2083578" y="5898271"/>
            <a:ext cx="8542913" cy="220345"/>
          </a:xfrm>
          <a:prstGeom prst="rect">
            <a:avLst/>
          </a:prstGeom>
        </p:spPr>
        <p:txBody>
          <a:bodyPr wrap="square" lIns="0" tIns="11017" rIns="0" bIns="0" rtlCol="0">
            <a:noAutofit/>
          </a:bodyPr>
          <a:lstStyle/>
          <a:p>
            <a:pPr marL="12700">
              <a:lnSpc>
                <a:spcPts val="1735"/>
              </a:lnSpc>
            </a:pPr>
            <a:r>
              <a:rPr sz="1600" spc="2" dirty="0">
                <a:latin typeface="Arial"/>
                <a:cs typeface="Arial"/>
              </a:rPr>
              <a:t>1953</a:t>
            </a:r>
            <a:endParaRPr sz="1600">
              <a:latin typeface="Arial"/>
              <a:cs typeface="Arial"/>
            </a:endParaRPr>
          </a:p>
          <a:p>
            <a:pPr marL="12700" marR="117">
              <a:lnSpc>
                <a:spcPct val="95825"/>
              </a:lnSpc>
              <a:spcBef>
                <a:spcPts val="173"/>
              </a:spcBef>
            </a:pPr>
            <a:r>
              <a:rPr sz="1600" spc="3" dirty="0">
                <a:latin typeface="Arial"/>
                <a:cs typeface="Arial"/>
              </a:rPr>
              <a:t>1955</a:t>
            </a:r>
            <a:endParaRPr sz="1600">
              <a:latin typeface="Arial"/>
              <a:cs typeface="Arial"/>
            </a:endParaRPr>
          </a:p>
          <a:p>
            <a:pPr marL="12700" marR="117">
              <a:lnSpc>
                <a:spcPct val="95825"/>
              </a:lnSpc>
              <a:spcBef>
                <a:spcPts val="260"/>
              </a:spcBef>
            </a:pPr>
            <a:r>
              <a:rPr sz="1600" spc="3" dirty="0">
                <a:latin typeface="Arial"/>
                <a:cs typeface="Arial"/>
              </a:rPr>
              <a:t>1957</a:t>
            </a:r>
            <a:endParaRPr sz="1600">
              <a:latin typeface="Arial"/>
              <a:cs typeface="Arial"/>
            </a:endParaRPr>
          </a:p>
          <a:p>
            <a:pPr marL="12700" marR="117">
              <a:lnSpc>
                <a:spcPct val="95825"/>
              </a:lnSpc>
              <a:spcBef>
                <a:spcPts val="260"/>
              </a:spcBef>
            </a:pPr>
            <a:r>
              <a:rPr sz="1600" spc="3" dirty="0">
                <a:latin typeface="Arial"/>
                <a:cs typeface="Arial"/>
              </a:rPr>
              <a:t>1959</a:t>
            </a:r>
            <a:endParaRPr sz="1600">
              <a:latin typeface="Arial"/>
              <a:cs typeface="Arial"/>
            </a:endParaRPr>
          </a:p>
          <a:p>
            <a:pPr marL="12700" marR="117">
              <a:lnSpc>
                <a:spcPct val="95825"/>
              </a:lnSpc>
              <a:spcBef>
                <a:spcPts val="260"/>
              </a:spcBef>
            </a:pPr>
            <a:r>
              <a:rPr sz="1600" spc="3" dirty="0">
                <a:latin typeface="Arial"/>
                <a:cs typeface="Arial"/>
              </a:rPr>
              <a:t>1961</a:t>
            </a:r>
            <a:endParaRPr sz="1600">
              <a:latin typeface="Arial"/>
              <a:cs typeface="Arial"/>
            </a:endParaRPr>
          </a:p>
          <a:p>
            <a:pPr marL="12700" marR="117">
              <a:lnSpc>
                <a:spcPct val="95825"/>
              </a:lnSpc>
              <a:spcBef>
                <a:spcPts val="260"/>
              </a:spcBef>
            </a:pPr>
            <a:r>
              <a:rPr sz="1600" spc="3" dirty="0">
                <a:latin typeface="Arial"/>
                <a:cs typeface="Arial"/>
              </a:rPr>
              <a:t>1963</a:t>
            </a:r>
            <a:endParaRPr sz="1600">
              <a:latin typeface="Arial"/>
              <a:cs typeface="Arial"/>
            </a:endParaRPr>
          </a:p>
          <a:p>
            <a:pPr marL="12700" marR="117">
              <a:lnSpc>
                <a:spcPct val="95825"/>
              </a:lnSpc>
              <a:spcBef>
                <a:spcPts val="260"/>
              </a:spcBef>
            </a:pPr>
            <a:r>
              <a:rPr sz="1600" spc="3" dirty="0">
                <a:latin typeface="Arial"/>
                <a:cs typeface="Arial"/>
              </a:rPr>
              <a:t>1965</a:t>
            </a:r>
            <a:endParaRPr sz="1600">
              <a:latin typeface="Arial"/>
              <a:cs typeface="Arial"/>
            </a:endParaRPr>
          </a:p>
          <a:p>
            <a:pPr marL="12700" marR="117">
              <a:lnSpc>
                <a:spcPct val="95825"/>
              </a:lnSpc>
              <a:spcBef>
                <a:spcPts val="260"/>
              </a:spcBef>
            </a:pPr>
            <a:r>
              <a:rPr sz="1600" spc="3" dirty="0">
                <a:latin typeface="Arial"/>
                <a:cs typeface="Arial"/>
              </a:rPr>
              <a:t>1967</a:t>
            </a:r>
            <a:endParaRPr sz="1600">
              <a:latin typeface="Arial"/>
              <a:cs typeface="Arial"/>
            </a:endParaRPr>
          </a:p>
          <a:p>
            <a:pPr marL="12700" marR="117">
              <a:lnSpc>
                <a:spcPct val="95825"/>
              </a:lnSpc>
              <a:spcBef>
                <a:spcPts val="260"/>
              </a:spcBef>
            </a:pPr>
            <a:r>
              <a:rPr sz="1600" spc="3" dirty="0">
                <a:latin typeface="Arial"/>
                <a:cs typeface="Arial"/>
              </a:rPr>
              <a:t>1969</a:t>
            </a:r>
            <a:endParaRPr sz="1600">
              <a:latin typeface="Arial"/>
              <a:cs typeface="Arial"/>
            </a:endParaRPr>
          </a:p>
          <a:p>
            <a:pPr marL="12700" marR="117">
              <a:lnSpc>
                <a:spcPct val="95825"/>
              </a:lnSpc>
              <a:spcBef>
                <a:spcPts val="260"/>
              </a:spcBef>
            </a:pPr>
            <a:r>
              <a:rPr sz="1600" spc="3" dirty="0">
                <a:latin typeface="Arial"/>
                <a:cs typeface="Arial"/>
              </a:rPr>
              <a:t>1971</a:t>
            </a:r>
            <a:endParaRPr sz="1600">
              <a:latin typeface="Arial"/>
              <a:cs typeface="Arial"/>
            </a:endParaRPr>
          </a:p>
          <a:p>
            <a:pPr marL="12700" marR="0">
              <a:lnSpc>
                <a:spcPct val="95825"/>
              </a:lnSpc>
              <a:spcBef>
                <a:spcPts val="260"/>
              </a:spcBef>
            </a:pPr>
            <a:r>
              <a:rPr sz="1600" spc="2" dirty="0">
                <a:latin typeface="Arial"/>
                <a:cs typeface="Arial"/>
              </a:rPr>
              <a:t>1973</a:t>
            </a:r>
            <a:endParaRPr sz="1600">
              <a:latin typeface="Arial"/>
              <a:cs typeface="Arial"/>
            </a:endParaRPr>
          </a:p>
          <a:p>
            <a:pPr marL="12700" marR="117">
              <a:lnSpc>
                <a:spcPct val="95825"/>
              </a:lnSpc>
              <a:spcBef>
                <a:spcPts val="260"/>
              </a:spcBef>
            </a:pPr>
            <a:r>
              <a:rPr sz="1600" spc="3" dirty="0">
                <a:latin typeface="Arial"/>
                <a:cs typeface="Arial"/>
              </a:rPr>
              <a:t>1975</a:t>
            </a:r>
            <a:endParaRPr sz="1600">
              <a:latin typeface="Arial"/>
              <a:cs typeface="Arial"/>
            </a:endParaRPr>
          </a:p>
          <a:p>
            <a:pPr marL="12700" marR="117">
              <a:lnSpc>
                <a:spcPct val="95825"/>
              </a:lnSpc>
              <a:spcBef>
                <a:spcPts val="260"/>
              </a:spcBef>
            </a:pPr>
            <a:r>
              <a:rPr sz="1600" spc="3" dirty="0">
                <a:latin typeface="Arial"/>
                <a:cs typeface="Arial"/>
              </a:rPr>
              <a:t>1977</a:t>
            </a:r>
            <a:endParaRPr sz="1600">
              <a:latin typeface="Arial"/>
              <a:cs typeface="Arial"/>
            </a:endParaRPr>
          </a:p>
          <a:p>
            <a:pPr marL="12700" marR="117">
              <a:lnSpc>
                <a:spcPct val="95825"/>
              </a:lnSpc>
              <a:spcBef>
                <a:spcPts val="260"/>
              </a:spcBef>
            </a:pPr>
            <a:r>
              <a:rPr sz="1600" spc="3" dirty="0">
                <a:latin typeface="Arial"/>
                <a:cs typeface="Arial"/>
              </a:rPr>
              <a:t>1979</a:t>
            </a:r>
            <a:endParaRPr sz="1600">
              <a:latin typeface="Arial"/>
              <a:cs typeface="Arial"/>
            </a:endParaRPr>
          </a:p>
          <a:p>
            <a:pPr marL="12700" marR="117">
              <a:lnSpc>
                <a:spcPct val="95825"/>
              </a:lnSpc>
              <a:spcBef>
                <a:spcPts val="260"/>
              </a:spcBef>
            </a:pPr>
            <a:r>
              <a:rPr sz="1600" spc="3" dirty="0">
                <a:latin typeface="Arial"/>
                <a:cs typeface="Arial"/>
              </a:rPr>
              <a:t>1981</a:t>
            </a:r>
            <a:endParaRPr sz="1600">
              <a:latin typeface="Arial"/>
              <a:cs typeface="Arial"/>
            </a:endParaRPr>
          </a:p>
          <a:p>
            <a:pPr marL="12700" marR="117">
              <a:lnSpc>
                <a:spcPct val="95825"/>
              </a:lnSpc>
              <a:spcBef>
                <a:spcPts val="260"/>
              </a:spcBef>
            </a:pPr>
            <a:r>
              <a:rPr sz="1600" spc="3" dirty="0">
                <a:latin typeface="Arial"/>
                <a:cs typeface="Arial"/>
              </a:rPr>
              <a:t>1983</a:t>
            </a:r>
            <a:endParaRPr sz="1600">
              <a:latin typeface="Arial"/>
              <a:cs typeface="Arial"/>
            </a:endParaRPr>
          </a:p>
          <a:p>
            <a:pPr marL="12700" marR="117">
              <a:lnSpc>
                <a:spcPct val="95825"/>
              </a:lnSpc>
              <a:spcBef>
                <a:spcPts val="260"/>
              </a:spcBef>
            </a:pPr>
            <a:r>
              <a:rPr sz="1600" spc="3" dirty="0">
                <a:latin typeface="Arial"/>
                <a:cs typeface="Arial"/>
              </a:rPr>
              <a:t>1985</a:t>
            </a:r>
            <a:endParaRPr sz="1600">
              <a:latin typeface="Arial"/>
              <a:cs typeface="Arial"/>
            </a:endParaRPr>
          </a:p>
          <a:p>
            <a:pPr marL="12700" marR="117">
              <a:lnSpc>
                <a:spcPct val="95825"/>
              </a:lnSpc>
              <a:spcBef>
                <a:spcPts val="260"/>
              </a:spcBef>
            </a:pPr>
            <a:r>
              <a:rPr sz="1600" spc="3" dirty="0">
                <a:latin typeface="Arial"/>
                <a:cs typeface="Arial"/>
              </a:rPr>
              <a:t>1987</a:t>
            </a:r>
            <a:endParaRPr sz="1600">
              <a:latin typeface="Arial"/>
              <a:cs typeface="Arial"/>
            </a:endParaRPr>
          </a:p>
          <a:p>
            <a:pPr marL="12700" marR="117">
              <a:lnSpc>
                <a:spcPct val="95825"/>
              </a:lnSpc>
              <a:spcBef>
                <a:spcPts val="260"/>
              </a:spcBef>
            </a:pPr>
            <a:r>
              <a:rPr sz="1600" spc="3" dirty="0">
                <a:latin typeface="Arial"/>
                <a:cs typeface="Arial"/>
              </a:rPr>
              <a:t>1989</a:t>
            </a:r>
            <a:endParaRPr sz="1600">
              <a:latin typeface="Arial"/>
              <a:cs typeface="Arial"/>
            </a:endParaRPr>
          </a:p>
          <a:p>
            <a:pPr marL="12700" marR="117">
              <a:lnSpc>
                <a:spcPct val="95825"/>
              </a:lnSpc>
              <a:spcBef>
                <a:spcPts val="260"/>
              </a:spcBef>
            </a:pPr>
            <a:r>
              <a:rPr sz="1600" spc="3" dirty="0">
                <a:latin typeface="Arial"/>
                <a:cs typeface="Arial"/>
              </a:rPr>
              <a:t>1991</a:t>
            </a:r>
            <a:endParaRPr sz="1600">
              <a:latin typeface="Arial"/>
              <a:cs typeface="Arial"/>
            </a:endParaRPr>
          </a:p>
          <a:p>
            <a:pPr marL="12700" marR="0">
              <a:lnSpc>
                <a:spcPct val="95825"/>
              </a:lnSpc>
              <a:spcBef>
                <a:spcPts val="260"/>
              </a:spcBef>
            </a:pPr>
            <a:r>
              <a:rPr sz="1600" spc="2" dirty="0">
                <a:latin typeface="Arial"/>
                <a:cs typeface="Arial"/>
              </a:rPr>
              <a:t>1993</a:t>
            </a:r>
            <a:endParaRPr sz="1600">
              <a:latin typeface="Arial"/>
              <a:cs typeface="Arial"/>
            </a:endParaRPr>
          </a:p>
          <a:p>
            <a:pPr marL="12700" marR="117">
              <a:lnSpc>
                <a:spcPct val="95825"/>
              </a:lnSpc>
              <a:spcBef>
                <a:spcPts val="260"/>
              </a:spcBef>
            </a:pPr>
            <a:r>
              <a:rPr sz="1600" spc="3" dirty="0">
                <a:latin typeface="Arial"/>
                <a:cs typeface="Arial"/>
              </a:rPr>
              <a:t>1995</a:t>
            </a:r>
            <a:endParaRPr sz="1600">
              <a:latin typeface="Arial"/>
              <a:cs typeface="Arial"/>
            </a:endParaRPr>
          </a:p>
          <a:p>
            <a:pPr marL="12700" marR="117">
              <a:lnSpc>
                <a:spcPct val="95825"/>
              </a:lnSpc>
              <a:spcBef>
                <a:spcPts val="260"/>
              </a:spcBef>
            </a:pPr>
            <a:r>
              <a:rPr sz="1600" spc="3" dirty="0">
                <a:latin typeface="Arial"/>
                <a:cs typeface="Arial"/>
              </a:rPr>
              <a:t>1997</a:t>
            </a:r>
            <a:endParaRPr sz="1600">
              <a:latin typeface="Arial"/>
              <a:cs typeface="Arial"/>
            </a:endParaRPr>
          </a:p>
          <a:p>
            <a:pPr marL="12700" marR="117">
              <a:lnSpc>
                <a:spcPct val="95825"/>
              </a:lnSpc>
              <a:spcBef>
                <a:spcPts val="260"/>
              </a:spcBef>
            </a:pPr>
            <a:r>
              <a:rPr sz="1600" spc="3" dirty="0">
                <a:latin typeface="Arial"/>
                <a:cs typeface="Arial"/>
              </a:rPr>
              <a:t>1999</a:t>
            </a:r>
            <a:endParaRPr sz="1600">
              <a:latin typeface="Arial"/>
              <a:cs typeface="Arial"/>
            </a:endParaRPr>
          </a:p>
          <a:p>
            <a:pPr marL="12700" marR="117">
              <a:lnSpc>
                <a:spcPct val="95825"/>
              </a:lnSpc>
              <a:spcBef>
                <a:spcPts val="260"/>
              </a:spcBef>
            </a:pPr>
            <a:r>
              <a:rPr sz="1600" spc="3" dirty="0">
                <a:latin typeface="Arial"/>
                <a:cs typeface="Arial"/>
              </a:rPr>
              <a:t>2001</a:t>
            </a:r>
            <a:endParaRPr sz="1600">
              <a:latin typeface="Arial"/>
              <a:cs typeface="Arial"/>
            </a:endParaRPr>
          </a:p>
          <a:p>
            <a:pPr marL="12700" marR="117">
              <a:lnSpc>
                <a:spcPct val="95825"/>
              </a:lnSpc>
              <a:spcBef>
                <a:spcPts val="260"/>
              </a:spcBef>
            </a:pPr>
            <a:r>
              <a:rPr sz="1600" spc="3" dirty="0">
                <a:latin typeface="Arial"/>
                <a:cs typeface="Arial"/>
              </a:rPr>
              <a:t>2003</a:t>
            </a:r>
            <a:endParaRPr sz="1600">
              <a:latin typeface="Arial"/>
              <a:cs typeface="Arial"/>
            </a:endParaRPr>
          </a:p>
          <a:p>
            <a:pPr marL="12700" marR="117">
              <a:lnSpc>
                <a:spcPct val="95825"/>
              </a:lnSpc>
              <a:spcBef>
                <a:spcPts val="260"/>
              </a:spcBef>
            </a:pPr>
            <a:r>
              <a:rPr sz="1600" spc="3" dirty="0">
                <a:latin typeface="Arial"/>
                <a:cs typeface="Arial"/>
              </a:rPr>
              <a:t>2005</a:t>
            </a:r>
            <a:endParaRPr sz="1600">
              <a:latin typeface="Arial"/>
              <a:cs typeface="Arial"/>
            </a:endParaRPr>
          </a:p>
          <a:p>
            <a:pPr marL="12700" marR="117">
              <a:lnSpc>
                <a:spcPct val="95825"/>
              </a:lnSpc>
              <a:spcBef>
                <a:spcPts val="260"/>
              </a:spcBef>
            </a:pPr>
            <a:r>
              <a:rPr sz="1600" spc="3" dirty="0">
                <a:latin typeface="Arial"/>
                <a:cs typeface="Arial"/>
              </a:rPr>
              <a:t>2007</a:t>
            </a:r>
            <a:endParaRPr sz="1600">
              <a:latin typeface="Arial"/>
              <a:cs typeface="Arial"/>
            </a:endParaRPr>
          </a:p>
          <a:p>
            <a:pPr marL="12700" marR="117">
              <a:lnSpc>
                <a:spcPct val="95825"/>
              </a:lnSpc>
              <a:spcBef>
                <a:spcPts val="260"/>
              </a:spcBef>
            </a:pPr>
            <a:r>
              <a:rPr sz="1600" spc="3" dirty="0">
                <a:latin typeface="Arial"/>
                <a:cs typeface="Arial"/>
              </a:rPr>
              <a:t>2009</a:t>
            </a:r>
            <a:endParaRPr sz="1600">
              <a:latin typeface="Arial"/>
              <a:cs typeface="Arial"/>
            </a:endParaRPr>
          </a:p>
          <a:p>
            <a:pPr marL="12700" marR="117">
              <a:lnSpc>
                <a:spcPct val="95825"/>
              </a:lnSpc>
              <a:spcBef>
                <a:spcPts val="260"/>
              </a:spcBef>
            </a:pPr>
            <a:r>
              <a:rPr sz="1600" spc="3" dirty="0">
                <a:latin typeface="Arial"/>
                <a:cs typeface="Arial"/>
              </a:rPr>
              <a:t>2011</a:t>
            </a:r>
            <a:endParaRPr sz="1600">
              <a:latin typeface="Arial"/>
              <a:cs typeface="Arial"/>
            </a:endParaRPr>
          </a:p>
          <a:p>
            <a:pPr marL="12700" marR="117">
              <a:lnSpc>
                <a:spcPct val="95825"/>
              </a:lnSpc>
              <a:spcBef>
                <a:spcPts val="260"/>
              </a:spcBef>
            </a:pPr>
            <a:r>
              <a:rPr sz="1600" spc="3" dirty="0">
                <a:latin typeface="Arial"/>
                <a:cs typeface="Arial"/>
              </a:rPr>
              <a:t>2013</a:t>
            </a:r>
            <a:endParaRPr sz="1600">
              <a:latin typeface="Arial"/>
              <a:cs typeface="Arial"/>
            </a:endParaRPr>
          </a:p>
          <a:p>
            <a:pPr marL="12700" marR="117">
              <a:lnSpc>
                <a:spcPct val="95825"/>
              </a:lnSpc>
              <a:spcBef>
                <a:spcPts val="260"/>
              </a:spcBef>
            </a:pPr>
            <a:r>
              <a:rPr sz="1600" spc="3" dirty="0">
                <a:latin typeface="Arial"/>
                <a:cs typeface="Arial"/>
              </a:rPr>
              <a:t>2015</a:t>
            </a:r>
            <a:endParaRPr sz="1600">
              <a:latin typeface="Arial"/>
              <a:cs typeface="Arial"/>
            </a:endParaRPr>
          </a:p>
        </p:txBody>
      </p:sp>
      <p:sp>
        <p:nvSpPr>
          <p:cNvPr id="11" name="object 11"/>
          <p:cNvSpPr txBox="1"/>
          <p:nvPr/>
        </p:nvSpPr>
        <p:spPr>
          <a:xfrm>
            <a:off x="2129028" y="1249679"/>
            <a:ext cx="8403336" cy="440436"/>
          </a:xfrm>
          <a:prstGeom prst="rect">
            <a:avLst/>
          </a:prstGeom>
        </p:spPr>
        <p:txBody>
          <a:bodyPr wrap="square" lIns="0" tIns="15875" rIns="0" bIns="0" rtlCol="0">
            <a:noAutofit/>
          </a:bodyPr>
          <a:lstStyle/>
          <a:p>
            <a:pPr marL="1251839">
              <a:lnSpc>
                <a:spcPct val="95825"/>
              </a:lnSpc>
            </a:pPr>
            <a:r>
              <a:rPr sz="1600" spc="-2" dirty="0">
                <a:latin typeface="Arial"/>
                <a:cs typeface="Arial"/>
              </a:rPr>
              <a:t>U.S. total R&amp;D</a:t>
            </a:r>
            <a:endParaRPr sz="1600">
              <a:latin typeface="Arial"/>
              <a:cs typeface="Arial"/>
            </a:endParaRPr>
          </a:p>
        </p:txBody>
      </p:sp>
      <p:sp>
        <p:nvSpPr>
          <p:cNvPr id="10" name="object 10"/>
          <p:cNvSpPr txBox="1"/>
          <p:nvPr/>
        </p:nvSpPr>
        <p:spPr>
          <a:xfrm>
            <a:off x="2129028" y="1690115"/>
            <a:ext cx="8403336" cy="441960"/>
          </a:xfrm>
          <a:prstGeom prst="rect">
            <a:avLst/>
          </a:prstGeom>
        </p:spPr>
        <p:txBody>
          <a:bodyPr wrap="square" lIns="0" tIns="7365" rIns="0" bIns="0" rtlCol="0">
            <a:noAutofit/>
          </a:bodyPr>
          <a:lstStyle/>
          <a:p>
            <a:pPr marL="1251839">
              <a:lnSpc>
                <a:spcPts val="1160"/>
              </a:lnSpc>
            </a:pPr>
            <a:r>
              <a:rPr sz="1600" spc="1" dirty="0">
                <a:latin typeface="Arial"/>
                <a:cs typeface="Arial"/>
              </a:rPr>
              <a:t>Business</a:t>
            </a:r>
            <a:endParaRPr sz="1600">
              <a:latin typeface="Arial"/>
              <a:cs typeface="Arial"/>
            </a:endParaRPr>
          </a:p>
          <a:p>
            <a:pPr marL="1251839">
              <a:lnSpc>
                <a:spcPts val="1495"/>
              </a:lnSpc>
              <a:spcBef>
                <a:spcPts val="840"/>
              </a:spcBef>
            </a:pPr>
            <a:r>
              <a:rPr sz="2400" spc="-1" baseline="-10870" dirty="0">
                <a:latin typeface="Arial"/>
                <a:cs typeface="Arial"/>
              </a:rPr>
              <a:t>Federal government</a:t>
            </a:r>
            <a:endParaRPr sz="1600">
              <a:latin typeface="Arial"/>
              <a:cs typeface="Arial"/>
            </a:endParaRPr>
          </a:p>
        </p:txBody>
      </p:sp>
      <p:sp>
        <p:nvSpPr>
          <p:cNvPr id="9" name="object 9"/>
          <p:cNvSpPr txBox="1"/>
          <p:nvPr/>
        </p:nvSpPr>
        <p:spPr>
          <a:xfrm>
            <a:off x="2129028" y="2132076"/>
            <a:ext cx="8403336" cy="440436"/>
          </a:xfrm>
          <a:prstGeom prst="rect">
            <a:avLst/>
          </a:prstGeom>
        </p:spPr>
        <p:txBody>
          <a:bodyPr wrap="square" lIns="0" tIns="8282" rIns="0" bIns="0" rtlCol="0">
            <a:noAutofit/>
          </a:bodyPr>
          <a:lstStyle/>
          <a:p>
            <a:pPr>
              <a:lnSpc>
                <a:spcPts val="1100"/>
              </a:lnSpc>
            </a:pPr>
            <a:endParaRPr sz="1100"/>
          </a:p>
          <a:p>
            <a:pPr marL="1251839">
              <a:lnSpc>
                <a:spcPct val="95825"/>
              </a:lnSpc>
            </a:pPr>
            <a:r>
              <a:rPr sz="1600" spc="0" dirty="0">
                <a:latin typeface="Arial"/>
                <a:cs typeface="Arial"/>
              </a:rPr>
              <a:t>Other</a:t>
            </a:r>
            <a:endParaRPr sz="1600">
              <a:latin typeface="Arial"/>
              <a:cs typeface="Arial"/>
            </a:endParaRPr>
          </a:p>
        </p:txBody>
      </p:sp>
      <p:sp>
        <p:nvSpPr>
          <p:cNvPr id="8" name="object 8"/>
          <p:cNvSpPr txBox="1"/>
          <p:nvPr/>
        </p:nvSpPr>
        <p:spPr>
          <a:xfrm>
            <a:off x="2129028" y="2572512"/>
            <a:ext cx="8403336" cy="440436"/>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2129028" y="3012948"/>
            <a:ext cx="8403336" cy="440436"/>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2129028" y="3453384"/>
            <a:ext cx="8403336" cy="441960"/>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2129028" y="3895344"/>
            <a:ext cx="8403336" cy="440436"/>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2129028" y="4335780"/>
            <a:ext cx="8403336" cy="440436"/>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2129028" y="4776216"/>
            <a:ext cx="8403336" cy="441959"/>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2129028" y="5218176"/>
            <a:ext cx="8403336" cy="440436"/>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object 178"/>
          <p:cNvSpPr/>
          <p:nvPr/>
        </p:nvSpPr>
        <p:spPr>
          <a:xfrm>
            <a:off x="0" y="0"/>
            <a:ext cx="12192000" cy="6858000"/>
          </a:xfrm>
          <a:prstGeom prst="rect">
            <a:avLst/>
          </a:prstGeom>
          <a:blipFill>
            <a:blip r:embed="rId2" cstate="print"/>
            <a:stretch>
              <a:fillRect/>
            </a:stretch>
          </a:blipFill>
        </p:spPr>
        <p:txBody>
          <a:bodyPr wrap="square" lIns="0" tIns="0" rIns="0" bIns="0" rtlCol="0">
            <a:noAutofit/>
          </a:bodyPr>
          <a:lstStyle/>
          <a:p>
            <a:endParaRPr/>
          </a:p>
        </p:txBody>
      </p:sp>
      <p:sp>
        <p:nvSpPr>
          <p:cNvPr id="179" name="object 179"/>
          <p:cNvSpPr/>
          <p:nvPr/>
        </p:nvSpPr>
        <p:spPr>
          <a:xfrm>
            <a:off x="0" y="6431279"/>
            <a:ext cx="12192000" cy="426720"/>
          </a:xfrm>
          <a:prstGeom prst="rect">
            <a:avLst/>
          </a:prstGeom>
          <a:blipFill>
            <a:blip r:embed="rId3" cstate="print"/>
            <a:stretch>
              <a:fillRect/>
            </a:stretch>
          </a:blipFill>
        </p:spPr>
        <p:txBody>
          <a:bodyPr wrap="square" lIns="0" tIns="0" rIns="0" bIns="0" rtlCol="0">
            <a:noAutofit/>
          </a:bodyPr>
          <a:lstStyle/>
          <a:p>
            <a:endParaRPr/>
          </a:p>
        </p:txBody>
      </p:sp>
      <p:sp>
        <p:nvSpPr>
          <p:cNvPr id="180" name="object 180"/>
          <p:cNvSpPr/>
          <p:nvPr/>
        </p:nvSpPr>
        <p:spPr>
          <a:xfrm>
            <a:off x="94488" y="6051802"/>
            <a:ext cx="743712" cy="748284"/>
          </a:xfrm>
          <a:prstGeom prst="rect">
            <a:avLst/>
          </a:prstGeom>
          <a:blipFill>
            <a:blip r:embed="rId4" cstate="print"/>
            <a:stretch>
              <a:fillRect/>
            </a:stretch>
          </a:blipFill>
        </p:spPr>
        <p:txBody>
          <a:bodyPr wrap="square" lIns="0" tIns="0" rIns="0" bIns="0" rtlCol="0">
            <a:noAutofit/>
          </a:bodyPr>
          <a:lstStyle/>
          <a:p>
            <a:endParaRPr/>
          </a:p>
        </p:txBody>
      </p:sp>
      <p:sp>
        <p:nvSpPr>
          <p:cNvPr id="181" name="object 181"/>
          <p:cNvSpPr/>
          <p:nvPr/>
        </p:nvSpPr>
        <p:spPr>
          <a:xfrm>
            <a:off x="11149584" y="5117592"/>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182" name="object 182"/>
          <p:cNvSpPr/>
          <p:nvPr/>
        </p:nvSpPr>
        <p:spPr>
          <a:xfrm>
            <a:off x="10901172" y="5117592"/>
            <a:ext cx="51816" cy="0"/>
          </a:xfrm>
          <a:custGeom>
            <a:avLst/>
            <a:gdLst/>
            <a:ahLst/>
            <a:cxnLst/>
            <a:rect l="l" t="t" r="r" b="b"/>
            <a:pathLst>
              <a:path w="51816">
                <a:moveTo>
                  <a:pt x="0" y="0"/>
                </a:moveTo>
                <a:lnTo>
                  <a:pt x="51816" y="0"/>
                </a:lnTo>
              </a:path>
            </a:pathLst>
          </a:custGeom>
          <a:ln w="9144">
            <a:solidFill>
              <a:srgbClr val="D9D9D9"/>
            </a:solidFill>
          </a:ln>
        </p:spPr>
        <p:txBody>
          <a:bodyPr wrap="square" lIns="0" tIns="0" rIns="0" bIns="0" rtlCol="0">
            <a:noAutofit/>
          </a:bodyPr>
          <a:lstStyle/>
          <a:p>
            <a:endParaRPr/>
          </a:p>
        </p:txBody>
      </p:sp>
      <p:sp>
        <p:nvSpPr>
          <p:cNvPr id="183" name="object 183"/>
          <p:cNvSpPr/>
          <p:nvPr/>
        </p:nvSpPr>
        <p:spPr>
          <a:xfrm>
            <a:off x="10651236"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84" name="object 184"/>
          <p:cNvSpPr/>
          <p:nvPr/>
        </p:nvSpPr>
        <p:spPr>
          <a:xfrm>
            <a:off x="10401300"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85" name="object 185"/>
          <p:cNvSpPr/>
          <p:nvPr/>
        </p:nvSpPr>
        <p:spPr>
          <a:xfrm>
            <a:off x="10152888"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86" name="object 186"/>
          <p:cNvSpPr/>
          <p:nvPr/>
        </p:nvSpPr>
        <p:spPr>
          <a:xfrm>
            <a:off x="9902952"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87" name="object 187"/>
          <p:cNvSpPr/>
          <p:nvPr/>
        </p:nvSpPr>
        <p:spPr>
          <a:xfrm>
            <a:off x="9653016"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88" name="object 188"/>
          <p:cNvSpPr/>
          <p:nvPr/>
        </p:nvSpPr>
        <p:spPr>
          <a:xfrm>
            <a:off x="9404604"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89" name="object 189"/>
          <p:cNvSpPr/>
          <p:nvPr/>
        </p:nvSpPr>
        <p:spPr>
          <a:xfrm>
            <a:off x="9154668"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90" name="object 190"/>
          <p:cNvSpPr/>
          <p:nvPr/>
        </p:nvSpPr>
        <p:spPr>
          <a:xfrm>
            <a:off x="8904732"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91" name="object 191"/>
          <p:cNvSpPr/>
          <p:nvPr/>
        </p:nvSpPr>
        <p:spPr>
          <a:xfrm>
            <a:off x="8656320"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92" name="object 192"/>
          <p:cNvSpPr/>
          <p:nvPr/>
        </p:nvSpPr>
        <p:spPr>
          <a:xfrm>
            <a:off x="8406384"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93" name="object 193"/>
          <p:cNvSpPr/>
          <p:nvPr/>
        </p:nvSpPr>
        <p:spPr>
          <a:xfrm>
            <a:off x="4160520" y="5117592"/>
            <a:ext cx="4049268" cy="0"/>
          </a:xfrm>
          <a:custGeom>
            <a:avLst/>
            <a:gdLst/>
            <a:ahLst/>
            <a:cxnLst/>
            <a:rect l="l" t="t" r="r" b="b"/>
            <a:pathLst>
              <a:path w="4049268">
                <a:moveTo>
                  <a:pt x="0" y="0"/>
                </a:moveTo>
                <a:lnTo>
                  <a:pt x="4049268" y="0"/>
                </a:lnTo>
              </a:path>
            </a:pathLst>
          </a:custGeom>
          <a:ln w="9144">
            <a:solidFill>
              <a:srgbClr val="D9D9D9"/>
            </a:solidFill>
          </a:ln>
        </p:spPr>
        <p:txBody>
          <a:bodyPr wrap="square" lIns="0" tIns="0" rIns="0" bIns="0" rtlCol="0">
            <a:noAutofit/>
          </a:bodyPr>
          <a:lstStyle/>
          <a:p>
            <a:endParaRPr/>
          </a:p>
        </p:txBody>
      </p:sp>
      <p:sp>
        <p:nvSpPr>
          <p:cNvPr id="194" name="object 194"/>
          <p:cNvSpPr/>
          <p:nvPr/>
        </p:nvSpPr>
        <p:spPr>
          <a:xfrm>
            <a:off x="3662172" y="5117592"/>
            <a:ext cx="301751" cy="0"/>
          </a:xfrm>
          <a:custGeom>
            <a:avLst/>
            <a:gdLst/>
            <a:ahLst/>
            <a:cxnLst/>
            <a:rect l="l" t="t" r="r" b="b"/>
            <a:pathLst>
              <a:path w="301751">
                <a:moveTo>
                  <a:pt x="0" y="0"/>
                </a:moveTo>
                <a:lnTo>
                  <a:pt x="301751" y="0"/>
                </a:lnTo>
              </a:path>
            </a:pathLst>
          </a:custGeom>
          <a:ln w="9144">
            <a:solidFill>
              <a:srgbClr val="D9D9D9"/>
            </a:solidFill>
          </a:ln>
        </p:spPr>
        <p:txBody>
          <a:bodyPr wrap="square" lIns="0" tIns="0" rIns="0" bIns="0" rtlCol="0">
            <a:noAutofit/>
          </a:bodyPr>
          <a:lstStyle/>
          <a:p>
            <a:endParaRPr/>
          </a:p>
        </p:txBody>
      </p:sp>
      <p:sp>
        <p:nvSpPr>
          <p:cNvPr id="195" name="object 195"/>
          <p:cNvSpPr/>
          <p:nvPr/>
        </p:nvSpPr>
        <p:spPr>
          <a:xfrm>
            <a:off x="3412236"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96" name="object 196"/>
          <p:cNvSpPr/>
          <p:nvPr/>
        </p:nvSpPr>
        <p:spPr>
          <a:xfrm>
            <a:off x="3163824" y="5117592"/>
            <a:ext cx="51815" cy="0"/>
          </a:xfrm>
          <a:custGeom>
            <a:avLst/>
            <a:gdLst/>
            <a:ahLst/>
            <a:cxnLst/>
            <a:rect l="l" t="t" r="r" b="b"/>
            <a:pathLst>
              <a:path w="51815">
                <a:moveTo>
                  <a:pt x="0" y="0"/>
                </a:moveTo>
                <a:lnTo>
                  <a:pt x="51815" y="0"/>
                </a:lnTo>
              </a:path>
            </a:pathLst>
          </a:custGeom>
          <a:ln w="9144">
            <a:solidFill>
              <a:srgbClr val="D9D9D9"/>
            </a:solidFill>
          </a:ln>
        </p:spPr>
        <p:txBody>
          <a:bodyPr wrap="square" lIns="0" tIns="0" rIns="0" bIns="0" rtlCol="0">
            <a:noAutofit/>
          </a:bodyPr>
          <a:lstStyle/>
          <a:p>
            <a:endParaRPr/>
          </a:p>
        </p:txBody>
      </p:sp>
      <p:sp>
        <p:nvSpPr>
          <p:cNvPr id="197" name="object 197"/>
          <p:cNvSpPr/>
          <p:nvPr/>
        </p:nvSpPr>
        <p:spPr>
          <a:xfrm>
            <a:off x="2913888"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198" name="object 198"/>
          <p:cNvSpPr/>
          <p:nvPr/>
        </p:nvSpPr>
        <p:spPr>
          <a:xfrm>
            <a:off x="2663952"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199" name="object 199"/>
          <p:cNvSpPr/>
          <p:nvPr/>
        </p:nvSpPr>
        <p:spPr>
          <a:xfrm>
            <a:off x="2415540" y="511759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00" name="object 200"/>
          <p:cNvSpPr/>
          <p:nvPr/>
        </p:nvSpPr>
        <p:spPr>
          <a:xfrm>
            <a:off x="2165604"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01" name="object 201"/>
          <p:cNvSpPr/>
          <p:nvPr/>
        </p:nvSpPr>
        <p:spPr>
          <a:xfrm>
            <a:off x="1915668"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02" name="object 202"/>
          <p:cNvSpPr/>
          <p:nvPr/>
        </p:nvSpPr>
        <p:spPr>
          <a:xfrm>
            <a:off x="1667256" y="511759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03" name="object 203"/>
          <p:cNvSpPr/>
          <p:nvPr/>
        </p:nvSpPr>
        <p:spPr>
          <a:xfrm>
            <a:off x="1255776" y="5117592"/>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204" name="object 204"/>
          <p:cNvSpPr/>
          <p:nvPr/>
        </p:nvSpPr>
        <p:spPr>
          <a:xfrm>
            <a:off x="9653016" y="4828032"/>
            <a:ext cx="1711452" cy="0"/>
          </a:xfrm>
          <a:custGeom>
            <a:avLst/>
            <a:gdLst/>
            <a:ahLst/>
            <a:cxnLst/>
            <a:rect l="l" t="t" r="r" b="b"/>
            <a:pathLst>
              <a:path w="1711452">
                <a:moveTo>
                  <a:pt x="0" y="0"/>
                </a:moveTo>
                <a:lnTo>
                  <a:pt x="1711452" y="0"/>
                </a:lnTo>
              </a:path>
            </a:pathLst>
          </a:custGeom>
          <a:ln w="9144">
            <a:solidFill>
              <a:srgbClr val="D9D9D9"/>
            </a:solidFill>
          </a:ln>
        </p:spPr>
        <p:txBody>
          <a:bodyPr wrap="square" lIns="0" tIns="0" rIns="0" bIns="0" rtlCol="0">
            <a:noAutofit/>
          </a:bodyPr>
          <a:lstStyle/>
          <a:p>
            <a:endParaRPr/>
          </a:p>
        </p:txBody>
      </p:sp>
      <p:sp>
        <p:nvSpPr>
          <p:cNvPr id="205" name="object 205"/>
          <p:cNvSpPr/>
          <p:nvPr/>
        </p:nvSpPr>
        <p:spPr>
          <a:xfrm>
            <a:off x="9404604" y="482803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06" name="object 206"/>
          <p:cNvSpPr/>
          <p:nvPr/>
        </p:nvSpPr>
        <p:spPr>
          <a:xfrm>
            <a:off x="9154668" y="482803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07" name="object 207"/>
          <p:cNvSpPr/>
          <p:nvPr/>
        </p:nvSpPr>
        <p:spPr>
          <a:xfrm>
            <a:off x="8904732" y="482803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08" name="object 208"/>
          <p:cNvSpPr/>
          <p:nvPr/>
        </p:nvSpPr>
        <p:spPr>
          <a:xfrm>
            <a:off x="8656320" y="482803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09" name="object 209"/>
          <p:cNvSpPr/>
          <p:nvPr/>
        </p:nvSpPr>
        <p:spPr>
          <a:xfrm>
            <a:off x="8406384" y="482803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10" name="object 210"/>
          <p:cNvSpPr/>
          <p:nvPr/>
        </p:nvSpPr>
        <p:spPr>
          <a:xfrm>
            <a:off x="3163824" y="4828032"/>
            <a:ext cx="5045964" cy="0"/>
          </a:xfrm>
          <a:custGeom>
            <a:avLst/>
            <a:gdLst/>
            <a:ahLst/>
            <a:cxnLst/>
            <a:rect l="l" t="t" r="r" b="b"/>
            <a:pathLst>
              <a:path w="5045964">
                <a:moveTo>
                  <a:pt x="0" y="0"/>
                </a:moveTo>
                <a:lnTo>
                  <a:pt x="5045964" y="0"/>
                </a:lnTo>
              </a:path>
            </a:pathLst>
          </a:custGeom>
          <a:ln w="9144">
            <a:solidFill>
              <a:srgbClr val="D9D9D9"/>
            </a:solidFill>
          </a:ln>
        </p:spPr>
        <p:txBody>
          <a:bodyPr wrap="square" lIns="0" tIns="0" rIns="0" bIns="0" rtlCol="0">
            <a:noAutofit/>
          </a:bodyPr>
          <a:lstStyle/>
          <a:p>
            <a:endParaRPr/>
          </a:p>
        </p:txBody>
      </p:sp>
      <p:sp>
        <p:nvSpPr>
          <p:cNvPr id="211" name="object 211"/>
          <p:cNvSpPr/>
          <p:nvPr/>
        </p:nvSpPr>
        <p:spPr>
          <a:xfrm>
            <a:off x="2913888" y="482803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12" name="object 212"/>
          <p:cNvSpPr/>
          <p:nvPr/>
        </p:nvSpPr>
        <p:spPr>
          <a:xfrm>
            <a:off x="2663952" y="482803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13" name="object 213"/>
          <p:cNvSpPr/>
          <p:nvPr/>
        </p:nvSpPr>
        <p:spPr>
          <a:xfrm>
            <a:off x="2415540" y="4828032"/>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14" name="object 214"/>
          <p:cNvSpPr/>
          <p:nvPr/>
        </p:nvSpPr>
        <p:spPr>
          <a:xfrm>
            <a:off x="1915668" y="4828032"/>
            <a:ext cx="303275" cy="0"/>
          </a:xfrm>
          <a:custGeom>
            <a:avLst/>
            <a:gdLst/>
            <a:ahLst/>
            <a:cxnLst/>
            <a:rect l="l" t="t" r="r" b="b"/>
            <a:pathLst>
              <a:path w="303275">
                <a:moveTo>
                  <a:pt x="0" y="0"/>
                </a:moveTo>
                <a:lnTo>
                  <a:pt x="303275" y="0"/>
                </a:lnTo>
              </a:path>
            </a:pathLst>
          </a:custGeom>
          <a:ln w="9144">
            <a:solidFill>
              <a:srgbClr val="D9D9D9"/>
            </a:solidFill>
          </a:ln>
        </p:spPr>
        <p:txBody>
          <a:bodyPr wrap="square" lIns="0" tIns="0" rIns="0" bIns="0" rtlCol="0">
            <a:noAutofit/>
          </a:bodyPr>
          <a:lstStyle/>
          <a:p>
            <a:endParaRPr/>
          </a:p>
        </p:txBody>
      </p:sp>
      <p:sp>
        <p:nvSpPr>
          <p:cNvPr id="215" name="object 215"/>
          <p:cNvSpPr/>
          <p:nvPr/>
        </p:nvSpPr>
        <p:spPr>
          <a:xfrm>
            <a:off x="1667256" y="4828032"/>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16" name="object 216"/>
          <p:cNvSpPr/>
          <p:nvPr/>
        </p:nvSpPr>
        <p:spPr>
          <a:xfrm>
            <a:off x="1255776" y="4828032"/>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217" name="object 217"/>
          <p:cNvSpPr/>
          <p:nvPr/>
        </p:nvSpPr>
        <p:spPr>
          <a:xfrm>
            <a:off x="8656320" y="4536948"/>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18" name="object 218"/>
          <p:cNvSpPr/>
          <p:nvPr/>
        </p:nvSpPr>
        <p:spPr>
          <a:xfrm>
            <a:off x="8406384" y="4536948"/>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19" name="object 219"/>
          <p:cNvSpPr/>
          <p:nvPr/>
        </p:nvSpPr>
        <p:spPr>
          <a:xfrm>
            <a:off x="2913888" y="4536948"/>
            <a:ext cx="5295900" cy="0"/>
          </a:xfrm>
          <a:custGeom>
            <a:avLst/>
            <a:gdLst/>
            <a:ahLst/>
            <a:cxnLst/>
            <a:rect l="l" t="t" r="r" b="b"/>
            <a:pathLst>
              <a:path w="5295900">
                <a:moveTo>
                  <a:pt x="0" y="0"/>
                </a:moveTo>
                <a:lnTo>
                  <a:pt x="5295900" y="0"/>
                </a:lnTo>
              </a:path>
            </a:pathLst>
          </a:custGeom>
          <a:ln w="9144">
            <a:solidFill>
              <a:srgbClr val="D9D9D9"/>
            </a:solidFill>
          </a:ln>
        </p:spPr>
        <p:txBody>
          <a:bodyPr wrap="square" lIns="0" tIns="0" rIns="0" bIns="0" rtlCol="0">
            <a:noAutofit/>
          </a:bodyPr>
          <a:lstStyle/>
          <a:p>
            <a:endParaRPr/>
          </a:p>
        </p:txBody>
      </p:sp>
      <p:sp>
        <p:nvSpPr>
          <p:cNvPr id="220" name="object 220"/>
          <p:cNvSpPr/>
          <p:nvPr/>
        </p:nvSpPr>
        <p:spPr>
          <a:xfrm>
            <a:off x="1915668" y="4536948"/>
            <a:ext cx="801624" cy="0"/>
          </a:xfrm>
          <a:custGeom>
            <a:avLst/>
            <a:gdLst/>
            <a:ahLst/>
            <a:cxnLst/>
            <a:rect l="l" t="t" r="r" b="b"/>
            <a:pathLst>
              <a:path w="801624">
                <a:moveTo>
                  <a:pt x="0" y="0"/>
                </a:moveTo>
                <a:lnTo>
                  <a:pt x="801624" y="0"/>
                </a:lnTo>
              </a:path>
            </a:pathLst>
          </a:custGeom>
          <a:ln w="9144">
            <a:solidFill>
              <a:srgbClr val="D9D9D9"/>
            </a:solidFill>
          </a:ln>
        </p:spPr>
        <p:txBody>
          <a:bodyPr wrap="square" lIns="0" tIns="0" rIns="0" bIns="0" rtlCol="0">
            <a:noAutofit/>
          </a:bodyPr>
          <a:lstStyle/>
          <a:p>
            <a:endParaRPr/>
          </a:p>
        </p:txBody>
      </p:sp>
      <p:sp>
        <p:nvSpPr>
          <p:cNvPr id="221" name="object 221"/>
          <p:cNvSpPr/>
          <p:nvPr/>
        </p:nvSpPr>
        <p:spPr>
          <a:xfrm>
            <a:off x="1667256" y="4536948"/>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22" name="object 222"/>
          <p:cNvSpPr/>
          <p:nvPr/>
        </p:nvSpPr>
        <p:spPr>
          <a:xfrm>
            <a:off x="1255776" y="4536948"/>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223" name="object 223"/>
          <p:cNvSpPr/>
          <p:nvPr/>
        </p:nvSpPr>
        <p:spPr>
          <a:xfrm>
            <a:off x="8656320" y="4247388"/>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24" name="object 224"/>
          <p:cNvSpPr/>
          <p:nvPr/>
        </p:nvSpPr>
        <p:spPr>
          <a:xfrm>
            <a:off x="8406384" y="4247388"/>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25" name="object 225"/>
          <p:cNvSpPr/>
          <p:nvPr/>
        </p:nvSpPr>
        <p:spPr>
          <a:xfrm>
            <a:off x="1915668" y="4247388"/>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26" name="object 226"/>
          <p:cNvSpPr/>
          <p:nvPr/>
        </p:nvSpPr>
        <p:spPr>
          <a:xfrm>
            <a:off x="1667256" y="4247388"/>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27" name="object 227"/>
          <p:cNvSpPr/>
          <p:nvPr/>
        </p:nvSpPr>
        <p:spPr>
          <a:xfrm>
            <a:off x="1255776" y="4247388"/>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228" name="object 228"/>
          <p:cNvSpPr/>
          <p:nvPr/>
        </p:nvSpPr>
        <p:spPr>
          <a:xfrm>
            <a:off x="8656320" y="3957828"/>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29" name="object 229"/>
          <p:cNvSpPr/>
          <p:nvPr/>
        </p:nvSpPr>
        <p:spPr>
          <a:xfrm>
            <a:off x="8406384" y="3957828"/>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30" name="object 230"/>
          <p:cNvSpPr/>
          <p:nvPr/>
        </p:nvSpPr>
        <p:spPr>
          <a:xfrm>
            <a:off x="1915668" y="3957828"/>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31" name="object 231"/>
          <p:cNvSpPr/>
          <p:nvPr/>
        </p:nvSpPr>
        <p:spPr>
          <a:xfrm>
            <a:off x="1667256" y="3957828"/>
            <a:ext cx="53339" cy="0"/>
          </a:xfrm>
          <a:custGeom>
            <a:avLst/>
            <a:gdLst/>
            <a:ahLst/>
            <a:cxnLst/>
            <a:rect l="l" t="t" r="r" b="b"/>
            <a:pathLst>
              <a:path w="53339">
                <a:moveTo>
                  <a:pt x="0" y="0"/>
                </a:moveTo>
                <a:lnTo>
                  <a:pt x="53339" y="0"/>
                </a:lnTo>
              </a:path>
            </a:pathLst>
          </a:custGeom>
          <a:ln w="9144">
            <a:solidFill>
              <a:srgbClr val="D9D9D9"/>
            </a:solidFill>
          </a:ln>
        </p:spPr>
        <p:txBody>
          <a:bodyPr wrap="square" lIns="0" tIns="0" rIns="0" bIns="0" rtlCol="0">
            <a:noAutofit/>
          </a:bodyPr>
          <a:lstStyle/>
          <a:p>
            <a:endParaRPr/>
          </a:p>
        </p:txBody>
      </p:sp>
      <p:sp>
        <p:nvSpPr>
          <p:cNvPr id="232" name="object 232"/>
          <p:cNvSpPr/>
          <p:nvPr/>
        </p:nvSpPr>
        <p:spPr>
          <a:xfrm>
            <a:off x="1255776" y="3957828"/>
            <a:ext cx="214884" cy="0"/>
          </a:xfrm>
          <a:custGeom>
            <a:avLst/>
            <a:gdLst/>
            <a:ahLst/>
            <a:cxnLst/>
            <a:rect l="l" t="t" r="r" b="b"/>
            <a:pathLst>
              <a:path w="214884">
                <a:moveTo>
                  <a:pt x="0" y="0"/>
                </a:moveTo>
                <a:lnTo>
                  <a:pt x="214884" y="0"/>
                </a:lnTo>
              </a:path>
            </a:pathLst>
          </a:custGeom>
          <a:ln w="9144">
            <a:solidFill>
              <a:srgbClr val="D9D9D9"/>
            </a:solidFill>
          </a:ln>
        </p:spPr>
        <p:txBody>
          <a:bodyPr wrap="square" lIns="0" tIns="0" rIns="0" bIns="0" rtlCol="0">
            <a:noAutofit/>
          </a:bodyPr>
          <a:lstStyle/>
          <a:p>
            <a:endParaRPr/>
          </a:p>
        </p:txBody>
      </p:sp>
      <p:sp>
        <p:nvSpPr>
          <p:cNvPr id="233" name="object 233"/>
          <p:cNvSpPr/>
          <p:nvPr/>
        </p:nvSpPr>
        <p:spPr>
          <a:xfrm>
            <a:off x="8656320" y="3666744"/>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34" name="object 234"/>
          <p:cNvSpPr/>
          <p:nvPr/>
        </p:nvSpPr>
        <p:spPr>
          <a:xfrm>
            <a:off x="8406384" y="3666744"/>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35" name="object 235"/>
          <p:cNvSpPr/>
          <p:nvPr/>
        </p:nvSpPr>
        <p:spPr>
          <a:xfrm>
            <a:off x="1915668" y="3666744"/>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36" name="object 236"/>
          <p:cNvSpPr/>
          <p:nvPr/>
        </p:nvSpPr>
        <p:spPr>
          <a:xfrm>
            <a:off x="1255776" y="3666744"/>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37" name="object 237"/>
          <p:cNvSpPr/>
          <p:nvPr/>
        </p:nvSpPr>
        <p:spPr>
          <a:xfrm>
            <a:off x="8656320" y="3377184"/>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38" name="object 238"/>
          <p:cNvSpPr/>
          <p:nvPr/>
        </p:nvSpPr>
        <p:spPr>
          <a:xfrm>
            <a:off x="8406384" y="3377184"/>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39" name="object 239"/>
          <p:cNvSpPr/>
          <p:nvPr/>
        </p:nvSpPr>
        <p:spPr>
          <a:xfrm>
            <a:off x="1915668" y="3377184"/>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40" name="object 240"/>
          <p:cNvSpPr/>
          <p:nvPr/>
        </p:nvSpPr>
        <p:spPr>
          <a:xfrm>
            <a:off x="1255776" y="3377184"/>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41" name="object 241"/>
          <p:cNvSpPr/>
          <p:nvPr/>
        </p:nvSpPr>
        <p:spPr>
          <a:xfrm>
            <a:off x="8656320" y="3087624"/>
            <a:ext cx="2708148" cy="0"/>
          </a:xfrm>
          <a:custGeom>
            <a:avLst/>
            <a:gdLst/>
            <a:ahLst/>
            <a:cxnLst/>
            <a:rect l="l" t="t" r="r" b="b"/>
            <a:pathLst>
              <a:path w="2708148">
                <a:moveTo>
                  <a:pt x="0" y="0"/>
                </a:moveTo>
                <a:lnTo>
                  <a:pt x="2708148" y="0"/>
                </a:lnTo>
              </a:path>
            </a:pathLst>
          </a:custGeom>
          <a:ln w="9144">
            <a:solidFill>
              <a:srgbClr val="D9D9D9"/>
            </a:solidFill>
          </a:ln>
        </p:spPr>
        <p:txBody>
          <a:bodyPr wrap="square" lIns="0" tIns="0" rIns="0" bIns="0" rtlCol="0">
            <a:noAutofit/>
          </a:bodyPr>
          <a:lstStyle/>
          <a:p>
            <a:endParaRPr/>
          </a:p>
        </p:txBody>
      </p:sp>
      <p:sp>
        <p:nvSpPr>
          <p:cNvPr id="242" name="object 242"/>
          <p:cNvSpPr/>
          <p:nvPr/>
        </p:nvSpPr>
        <p:spPr>
          <a:xfrm>
            <a:off x="8406384" y="3087624"/>
            <a:ext cx="53340" cy="0"/>
          </a:xfrm>
          <a:custGeom>
            <a:avLst/>
            <a:gdLst/>
            <a:ahLst/>
            <a:cxnLst/>
            <a:rect l="l" t="t" r="r" b="b"/>
            <a:pathLst>
              <a:path w="53340">
                <a:moveTo>
                  <a:pt x="0" y="0"/>
                </a:moveTo>
                <a:lnTo>
                  <a:pt x="53340" y="0"/>
                </a:lnTo>
              </a:path>
            </a:pathLst>
          </a:custGeom>
          <a:ln w="9144">
            <a:solidFill>
              <a:srgbClr val="D9D9D9"/>
            </a:solidFill>
          </a:ln>
        </p:spPr>
        <p:txBody>
          <a:bodyPr wrap="square" lIns="0" tIns="0" rIns="0" bIns="0" rtlCol="0">
            <a:noAutofit/>
          </a:bodyPr>
          <a:lstStyle/>
          <a:p>
            <a:endParaRPr/>
          </a:p>
        </p:txBody>
      </p:sp>
      <p:sp>
        <p:nvSpPr>
          <p:cNvPr id="243" name="object 243"/>
          <p:cNvSpPr/>
          <p:nvPr/>
        </p:nvSpPr>
        <p:spPr>
          <a:xfrm>
            <a:off x="1915668" y="3087624"/>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44" name="object 244"/>
          <p:cNvSpPr/>
          <p:nvPr/>
        </p:nvSpPr>
        <p:spPr>
          <a:xfrm>
            <a:off x="1255776" y="3087624"/>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45" name="object 245"/>
          <p:cNvSpPr/>
          <p:nvPr/>
        </p:nvSpPr>
        <p:spPr>
          <a:xfrm>
            <a:off x="8406384" y="2796540"/>
            <a:ext cx="2958084" cy="0"/>
          </a:xfrm>
          <a:custGeom>
            <a:avLst/>
            <a:gdLst/>
            <a:ahLst/>
            <a:cxnLst/>
            <a:rect l="l" t="t" r="r" b="b"/>
            <a:pathLst>
              <a:path w="2958084">
                <a:moveTo>
                  <a:pt x="0" y="0"/>
                </a:moveTo>
                <a:lnTo>
                  <a:pt x="2958084" y="0"/>
                </a:lnTo>
              </a:path>
            </a:pathLst>
          </a:custGeom>
          <a:ln w="9144">
            <a:solidFill>
              <a:srgbClr val="D9D9D9"/>
            </a:solidFill>
          </a:ln>
        </p:spPr>
        <p:txBody>
          <a:bodyPr wrap="square" lIns="0" tIns="0" rIns="0" bIns="0" rtlCol="0">
            <a:noAutofit/>
          </a:bodyPr>
          <a:lstStyle/>
          <a:p>
            <a:endParaRPr/>
          </a:p>
        </p:txBody>
      </p:sp>
      <p:sp>
        <p:nvSpPr>
          <p:cNvPr id="246" name="object 246"/>
          <p:cNvSpPr/>
          <p:nvPr/>
        </p:nvSpPr>
        <p:spPr>
          <a:xfrm>
            <a:off x="1915668" y="2796540"/>
            <a:ext cx="6294120" cy="0"/>
          </a:xfrm>
          <a:custGeom>
            <a:avLst/>
            <a:gdLst/>
            <a:ahLst/>
            <a:cxnLst/>
            <a:rect l="l" t="t" r="r" b="b"/>
            <a:pathLst>
              <a:path w="6294120">
                <a:moveTo>
                  <a:pt x="0" y="0"/>
                </a:moveTo>
                <a:lnTo>
                  <a:pt x="6294120" y="0"/>
                </a:lnTo>
              </a:path>
            </a:pathLst>
          </a:custGeom>
          <a:ln w="9144">
            <a:solidFill>
              <a:srgbClr val="D9D9D9"/>
            </a:solidFill>
          </a:ln>
        </p:spPr>
        <p:txBody>
          <a:bodyPr wrap="square" lIns="0" tIns="0" rIns="0" bIns="0" rtlCol="0">
            <a:noAutofit/>
          </a:bodyPr>
          <a:lstStyle/>
          <a:p>
            <a:endParaRPr/>
          </a:p>
        </p:txBody>
      </p:sp>
      <p:sp>
        <p:nvSpPr>
          <p:cNvPr id="247" name="object 247"/>
          <p:cNvSpPr/>
          <p:nvPr/>
        </p:nvSpPr>
        <p:spPr>
          <a:xfrm>
            <a:off x="1255776" y="2796540"/>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48" name="object 248"/>
          <p:cNvSpPr/>
          <p:nvPr/>
        </p:nvSpPr>
        <p:spPr>
          <a:xfrm>
            <a:off x="1915668" y="2506979"/>
            <a:ext cx="9448800" cy="0"/>
          </a:xfrm>
          <a:custGeom>
            <a:avLst/>
            <a:gdLst/>
            <a:ahLst/>
            <a:cxnLst/>
            <a:rect l="l" t="t" r="r" b="b"/>
            <a:pathLst>
              <a:path w="9448800">
                <a:moveTo>
                  <a:pt x="0" y="0"/>
                </a:moveTo>
                <a:lnTo>
                  <a:pt x="9448800" y="0"/>
                </a:lnTo>
              </a:path>
            </a:pathLst>
          </a:custGeom>
          <a:ln w="9144">
            <a:solidFill>
              <a:srgbClr val="D9D9D9"/>
            </a:solidFill>
          </a:ln>
        </p:spPr>
        <p:txBody>
          <a:bodyPr wrap="square" lIns="0" tIns="0" rIns="0" bIns="0" rtlCol="0">
            <a:noAutofit/>
          </a:bodyPr>
          <a:lstStyle/>
          <a:p>
            <a:endParaRPr/>
          </a:p>
        </p:txBody>
      </p:sp>
      <p:sp>
        <p:nvSpPr>
          <p:cNvPr id="249" name="object 249"/>
          <p:cNvSpPr/>
          <p:nvPr/>
        </p:nvSpPr>
        <p:spPr>
          <a:xfrm>
            <a:off x="1255776" y="2506979"/>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50" name="object 250"/>
          <p:cNvSpPr/>
          <p:nvPr/>
        </p:nvSpPr>
        <p:spPr>
          <a:xfrm>
            <a:off x="1915668" y="2217420"/>
            <a:ext cx="9448800" cy="0"/>
          </a:xfrm>
          <a:custGeom>
            <a:avLst/>
            <a:gdLst/>
            <a:ahLst/>
            <a:cxnLst/>
            <a:rect l="l" t="t" r="r" b="b"/>
            <a:pathLst>
              <a:path w="9448800">
                <a:moveTo>
                  <a:pt x="0" y="0"/>
                </a:moveTo>
                <a:lnTo>
                  <a:pt x="9448800" y="0"/>
                </a:lnTo>
              </a:path>
            </a:pathLst>
          </a:custGeom>
          <a:ln w="9144">
            <a:solidFill>
              <a:srgbClr val="D9D9D9"/>
            </a:solidFill>
          </a:ln>
        </p:spPr>
        <p:txBody>
          <a:bodyPr wrap="square" lIns="0" tIns="0" rIns="0" bIns="0" rtlCol="0">
            <a:noAutofit/>
          </a:bodyPr>
          <a:lstStyle/>
          <a:p>
            <a:endParaRPr/>
          </a:p>
        </p:txBody>
      </p:sp>
      <p:sp>
        <p:nvSpPr>
          <p:cNvPr id="251" name="object 251"/>
          <p:cNvSpPr/>
          <p:nvPr/>
        </p:nvSpPr>
        <p:spPr>
          <a:xfrm>
            <a:off x="1255776" y="2217420"/>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52" name="object 252"/>
          <p:cNvSpPr/>
          <p:nvPr/>
        </p:nvSpPr>
        <p:spPr>
          <a:xfrm>
            <a:off x="1915668" y="1926336"/>
            <a:ext cx="9448800" cy="0"/>
          </a:xfrm>
          <a:custGeom>
            <a:avLst/>
            <a:gdLst/>
            <a:ahLst/>
            <a:cxnLst/>
            <a:rect l="l" t="t" r="r" b="b"/>
            <a:pathLst>
              <a:path w="9448800">
                <a:moveTo>
                  <a:pt x="0" y="0"/>
                </a:moveTo>
                <a:lnTo>
                  <a:pt x="9448800" y="0"/>
                </a:lnTo>
              </a:path>
            </a:pathLst>
          </a:custGeom>
          <a:ln w="9144">
            <a:solidFill>
              <a:srgbClr val="D9D9D9"/>
            </a:solidFill>
          </a:ln>
        </p:spPr>
        <p:txBody>
          <a:bodyPr wrap="square" lIns="0" tIns="0" rIns="0" bIns="0" rtlCol="0">
            <a:noAutofit/>
          </a:bodyPr>
          <a:lstStyle/>
          <a:p>
            <a:endParaRPr/>
          </a:p>
        </p:txBody>
      </p:sp>
      <p:sp>
        <p:nvSpPr>
          <p:cNvPr id="253" name="object 253"/>
          <p:cNvSpPr/>
          <p:nvPr/>
        </p:nvSpPr>
        <p:spPr>
          <a:xfrm>
            <a:off x="1255776" y="1926336"/>
            <a:ext cx="464819" cy="0"/>
          </a:xfrm>
          <a:custGeom>
            <a:avLst/>
            <a:gdLst/>
            <a:ahLst/>
            <a:cxnLst/>
            <a:rect l="l" t="t" r="r" b="b"/>
            <a:pathLst>
              <a:path w="464819">
                <a:moveTo>
                  <a:pt x="0" y="0"/>
                </a:moveTo>
                <a:lnTo>
                  <a:pt x="464819" y="0"/>
                </a:lnTo>
              </a:path>
            </a:pathLst>
          </a:custGeom>
          <a:ln w="9144">
            <a:solidFill>
              <a:srgbClr val="D9D9D9"/>
            </a:solidFill>
          </a:ln>
        </p:spPr>
        <p:txBody>
          <a:bodyPr wrap="square" lIns="0" tIns="0" rIns="0" bIns="0" rtlCol="0">
            <a:noAutofit/>
          </a:bodyPr>
          <a:lstStyle/>
          <a:p>
            <a:endParaRPr/>
          </a:p>
        </p:txBody>
      </p:sp>
      <p:sp>
        <p:nvSpPr>
          <p:cNvPr id="254" name="object 254"/>
          <p:cNvSpPr/>
          <p:nvPr/>
        </p:nvSpPr>
        <p:spPr>
          <a:xfrm>
            <a:off x="1255776" y="1636776"/>
            <a:ext cx="10108692" cy="0"/>
          </a:xfrm>
          <a:custGeom>
            <a:avLst/>
            <a:gdLst/>
            <a:ahLst/>
            <a:cxnLst/>
            <a:rect l="l" t="t" r="r" b="b"/>
            <a:pathLst>
              <a:path w="10108692">
                <a:moveTo>
                  <a:pt x="0" y="0"/>
                </a:moveTo>
                <a:lnTo>
                  <a:pt x="10108692" y="0"/>
                </a:lnTo>
              </a:path>
            </a:pathLst>
          </a:custGeom>
          <a:ln w="9144">
            <a:solidFill>
              <a:srgbClr val="D9D9D9"/>
            </a:solidFill>
          </a:ln>
        </p:spPr>
        <p:txBody>
          <a:bodyPr wrap="square" lIns="0" tIns="0" rIns="0" bIns="0" rtlCol="0">
            <a:noAutofit/>
          </a:bodyPr>
          <a:lstStyle/>
          <a:p>
            <a:endParaRPr/>
          </a:p>
        </p:txBody>
      </p:sp>
      <p:sp>
        <p:nvSpPr>
          <p:cNvPr id="255" name="object 255"/>
          <p:cNvSpPr/>
          <p:nvPr/>
        </p:nvSpPr>
        <p:spPr>
          <a:xfrm>
            <a:off x="1470660" y="3653028"/>
            <a:ext cx="196596" cy="1754124"/>
          </a:xfrm>
          <a:custGeom>
            <a:avLst/>
            <a:gdLst/>
            <a:ahLst/>
            <a:cxnLst/>
            <a:rect l="l" t="t" r="r" b="b"/>
            <a:pathLst>
              <a:path w="196596" h="1754124">
                <a:moveTo>
                  <a:pt x="0" y="0"/>
                </a:moveTo>
                <a:lnTo>
                  <a:pt x="0" y="1754124"/>
                </a:lnTo>
                <a:lnTo>
                  <a:pt x="196596" y="1754124"/>
                </a:lnTo>
                <a:lnTo>
                  <a:pt x="196596" y="0"/>
                </a:lnTo>
                <a:lnTo>
                  <a:pt x="0" y="0"/>
                </a:lnTo>
                <a:close/>
              </a:path>
            </a:pathLst>
          </a:custGeom>
          <a:solidFill>
            <a:srgbClr val="5B9BD4"/>
          </a:solidFill>
        </p:spPr>
        <p:txBody>
          <a:bodyPr wrap="square" lIns="0" tIns="0" rIns="0" bIns="0" rtlCol="0">
            <a:noAutofit/>
          </a:bodyPr>
          <a:lstStyle/>
          <a:p>
            <a:endParaRPr/>
          </a:p>
        </p:txBody>
      </p:sp>
      <p:sp>
        <p:nvSpPr>
          <p:cNvPr id="256" name="object 256"/>
          <p:cNvSpPr/>
          <p:nvPr/>
        </p:nvSpPr>
        <p:spPr>
          <a:xfrm>
            <a:off x="8209788" y="2709672"/>
            <a:ext cx="196595" cy="2697479"/>
          </a:xfrm>
          <a:custGeom>
            <a:avLst/>
            <a:gdLst/>
            <a:ahLst/>
            <a:cxnLst/>
            <a:rect l="l" t="t" r="r" b="b"/>
            <a:pathLst>
              <a:path w="196595" h="2697479">
                <a:moveTo>
                  <a:pt x="0" y="0"/>
                </a:moveTo>
                <a:lnTo>
                  <a:pt x="0" y="2697479"/>
                </a:lnTo>
                <a:lnTo>
                  <a:pt x="196595" y="2697479"/>
                </a:lnTo>
                <a:lnTo>
                  <a:pt x="196595" y="0"/>
                </a:lnTo>
                <a:lnTo>
                  <a:pt x="0" y="0"/>
                </a:lnTo>
                <a:close/>
              </a:path>
            </a:pathLst>
          </a:custGeom>
          <a:solidFill>
            <a:srgbClr val="5B9BD4"/>
          </a:solidFill>
        </p:spPr>
        <p:txBody>
          <a:bodyPr wrap="square" lIns="0" tIns="0" rIns="0" bIns="0" rtlCol="0">
            <a:noAutofit/>
          </a:bodyPr>
          <a:lstStyle/>
          <a:p>
            <a:endParaRPr/>
          </a:p>
        </p:txBody>
      </p:sp>
      <p:sp>
        <p:nvSpPr>
          <p:cNvPr id="257" name="object 257"/>
          <p:cNvSpPr/>
          <p:nvPr/>
        </p:nvSpPr>
        <p:spPr>
          <a:xfrm>
            <a:off x="1720595" y="1868424"/>
            <a:ext cx="195072" cy="3538728"/>
          </a:xfrm>
          <a:custGeom>
            <a:avLst/>
            <a:gdLst/>
            <a:ahLst/>
            <a:cxnLst/>
            <a:rect l="l" t="t" r="r" b="b"/>
            <a:pathLst>
              <a:path w="195072" h="3538728">
                <a:moveTo>
                  <a:pt x="0" y="0"/>
                </a:moveTo>
                <a:lnTo>
                  <a:pt x="0" y="3538728"/>
                </a:lnTo>
                <a:lnTo>
                  <a:pt x="195072" y="3538728"/>
                </a:lnTo>
                <a:lnTo>
                  <a:pt x="195072" y="0"/>
                </a:lnTo>
                <a:lnTo>
                  <a:pt x="0" y="0"/>
                </a:lnTo>
                <a:close/>
              </a:path>
            </a:pathLst>
          </a:custGeom>
          <a:solidFill>
            <a:srgbClr val="EC7C30"/>
          </a:solidFill>
        </p:spPr>
        <p:txBody>
          <a:bodyPr wrap="square" lIns="0" tIns="0" rIns="0" bIns="0" rtlCol="0">
            <a:noAutofit/>
          </a:bodyPr>
          <a:lstStyle/>
          <a:p>
            <a:endParaRPr/>
          </a:p>
        </p:txBody>
      </p:sp>
      <p:sp>
        <p:nvSpPr>
          <p:cNvPr id="258" name="object 258"/>
          <p:cNvSpPr/>
          <p:nvPr/>
        </p:nvSpPr>
        <p:spPr>
          <a:xfrm>
            <a:off x="8459724" y="2825496"/>
            <a:ext cx="196596" cy="2581655"/>
          </a:xfrm>
          <a:custGeom>
            <a:avLst/>
            <a:gdLst/>
            <a:ahLst/>
            <a:cxnLst/>
            <a:rect l="l" t="t" r="r" b="b"/>
            <a:pathLst>
              <a:path w="196596" h="2581655">
                <a:moveTo>
                  <a:pt x="0" y="0"/>
                </a:moveTo>
                <a:lnTo>
                  <a:pt x="0" y="2581655"/>
                </a:lnTo>
                <a:lnTo>
                  <a:pt x="196596" y="2581655"/>
                </a:lnTo>
                <a:lnTo>
                  <a:pt x="196596" y="0"/>
                </a:lnTo>
                <a:lnTo>
                  <a:pt x="0" y="0"/>
                </a:lnTo>
                <a:close/>
              </a:path>
            </a:pathLst>
          </a:custGeom>
          <a:solidFill>
            <a:srgbClr val="EC7C30"/>
          </a:solidFill>
        </p:spPr>
        <p:txBody>
          <a:bodyPr wrap="square" lIns="0" tIns="0" rIns="0" bIns="0" rtlCol="0">
            <a:noAutofit/>
          </a:bodyPr>
          <a:lstStyle/>
          <a:p>
            <a:endParaRPr/>
          </a:p>
        </p:txBody>
      </p:sp>
      <p:sp>
        <p:nvSpPr>
          <p:cNvPr id="259" name="object 259"/>
          <p:cNvSpPr/>
          <p:nvPr/>
        </p:nvSpPr>
        <p:spPr>
          <a:xfrm>
            <a:off x="1969008" y="5044440"/>
            <a:ext cx="196596" cy="362712"/>
          </a:xfrm>
          <a:custGeom>
            <a:avLst/>
            <a:gdLst/>
            <a:ahLst/>
            <a:cxnLst/>
            <a:rect l="l" t="t" r="r" b="b"/>
            <a:pathLst>
              <a:path w="196596" h="362712">
                <a:moveTo>
                  <a:pt x="0" y="0"/>
                </a:moveTo>
                <a:lnTo>
                  <a:pt x="0" y="362712"/>
                </a:lnTo>
                <a:lnTo>
                  <a:pt x="196596" y="362712"/>
                </a:lnTo>
                <a:lnTo>
                  <a:pt x="196596" y="0"/>
                </a:lnTo>
                <a:lnTo>
                  <a:pt x="0" y="0"/>
                </a:lnTo>
                <a:close/>
              </a:path>
            </a:pathLst>
          </a:custGeom>
          <a:solidFill>
            <a:srgbClr val="A4A4A4"/>
          </a:solidFill>
        </p:spPr>
        <p:txBody>
          <a:bodyPr wrap="square" lIns="0" tIns="0" rIns="0" bIns="0" rtlCol="0">
            <a:noAutofit/>
          </a:bodyPr>
          <a:lstStyle/>
          <a:p>
            <a:endParaRPr/>
          </a:p>
        </p:txBody>
      </p:sp>
      <p:sp>
        <p:nvSpPr>
          <p:cNvPr id="260" name="object 260"/>
          <p:cNvSpPr/>
          <p:nvPr/>
        </p:nvSpPr>
        <p:spPr>
          <a:xfrm>
            <a:off x="8709660" y="4712208"/>
            <a:ext cx="195072" cy="694944"/>
          </a:xfrm>
          <a:custGeom>
            <a:avLst/>
            <a:gdLst/>
            <a:ahLst/>
            <a:cxnLst/>
            <a:rect l="l" t="t" r="r" b="b"/>
            <a:pathLst>
              <a:path w="195072" h="694944">
                <a:moveTo>
                  <a:pt x="0" y="0"/>
                </a:moveTo>
                <a:lnTo>
                  <a:pt x="0" y="694944"/>
                </a:lnTo>
                <a:lnTo>
                  <a:pt x="195072" y="694944"/>
                </a:lnTo>
                <a:lnTo>
                  <a:pt x="195072" y="0"/>
                </a:lnTo>
                <a:lnTo>
                  <a:pt x="0" y="0"/>
                </a:lnTo>
                <a:close/>
              </a:path>
            </a:pathLst>
          </a:custGeom>
          <a:solidFill>
            <a:srgbClr val="A4A4A4"/>
          </a:solidFill>
        </p:spPr>
        <p:txBody>
          <a:bodyPr wrap="square" lIns="0" tIns="0" rIns="0" bIns="0" rtlCol="0">
            <a:noAutofit/>
          </a:bodyPr>
          <a:lstStyle/>
          <a:p>
            <a:endParaRPr/>
          </a:p>
        </p:txBody>
      </p:sp>
      <p:sp>
        <p:nvSpPr>
          <p:cNvPr id="261" name="object 261"/>
          <p:cNvSpPr/>
          <p:nvPr/>
        </p:nvSpPr>
        <p:spPr>
          <a:xfrm>
            <a:off x="2218944" y="4623816"/>
            <a:ext cx="196595" cy="783335"/>
          </a:xfrm>
          <a:custGeom>
            <a:avLst/>
            <a:gdLst/>
            <a:ahLst/>
            <a:cxnLst/>
            <a:rect l="l" t="t" r="r" b="b"/>
            <a:pathLst>
              <a:path w="196595" h="783336">
                <a:moveTo>
                  <a:pt x="0" y="0"/>
                </a:moveTo>
                <a:lnTo>
                  <a:pt x="0" y="783335"/>
                </a:lnTo>
                <a:lnTo>
                  <a:pt x="196595" y="783335"/>
                </a:lnTo>
                <a:lnTo>
                  <a:pt x="196595" y="0"/>
                </a:lnTo>
                <a:lnTo>
                  <a:pt x="0" y="0"/>
                </a:lnTo>
                <a:close/>
              </a:path>
            </a:pathLst>
          </a:custGeom>
          <a:solidFill>
            <a:srgbClr val="FFC000"/>
          </a:solidFill>
        </p:spPr>
        <p:txBody>
          <a:bodyPr wrap="square" lIns="0" tIns="0" rIns="0" bIns="0" rtlCol="0">
            <a:noAutofit/>
          </a:bodyPr>
          <a:lstStyle/>
          <a:p>
            <a:endParaRPr/>
          </a:p>
        </p:txBody>
      </p:sp>
      <p:sp>
        <p:nvSpPr>
          <p:cNvPr id="262" name="object 262"/>
          <p:cNvSpPr/>
          <p:nvPr/>
        </p:nvSpPr>
        <p:spPr>
          <a:xfrm>
            <a:off x="8958072" y="4754880"/>
            <a:ext cx="196596" cy="652272"/>
          </a:xfrm>
          <a:custGeom>
            <a:avLst/>
            <a:gdLst/>
            <a:ahLst/>
            <a:cxnLst/>
            <a:rect l="l" t="t" r="r" b="b"/>
            <a:pathLst>
              <a:path w="196596" h="652272">
                <a:moveTo>
                  <a:pt x="0" y="0"/>
                </a:moveTo>
                <a:lnTo>
                  <a:pt x="0" y="652272"/>
                </a:lnTo>
                <a:lnTo>
                  <a:pt x="196596" y="652272"/>
                </a:lnTo>
                <a:lnTo>
                  <a:pt x="196596" y="0"/>
                </a:lnTo>
                <a:lnTo>
                  <a:pt x="0" y="0"/>
                </a:lnTo>
                <a:close/>
              </a:path>
            </a:pathLst>
          </a:custGeom>
          <a:solidFill>
            <a:srgbClr val="FFC000"/>
          </a:solidFill>
        </p:spPr>
        <p:txBody>
          <a:bodyPr wrap="square" lIns="0" tIns="0" rIns="0" bIns="0" rtlCol="0">
            <a:noAutofit/>
          </a:bodyPr>
          <a:lstStyle/>
          <a:p>
            <a:endParaRPr/>
          </a:p>
        </p:txBody>
      </p:sp>
      <p:sp>
        <p:nvSpPr>
          <p:cNvPr id="263" name="object 263"/>
          <p:cNvSpPr/>
          <p:nvPr/>
        </p:nvSpPr>
        <p:spPr>
          <a:xfrm>
            <a:off x="2468880" y="4594860"/>
            <a:ext cx="195071" cy="812291"/>
          </a:xfrm>
          <a:custGeom>
            <a:avLst/>
            <a:gdLst/>
            <a:ahLst/>
            <a:cxnLst/>
            <a:rect l="l" t="t" r="r" b="b"/>
            <a:pathLst>
              <a:path w="195071" h="812291">
                <a:moveTo>
                  <a:pt x="0" y="0"/>
                </a:moveTo>
                <a:lnTo>
                  <a:pt x="0" y="812291"/>
                </a:lnTo>
                <a:lnTo>
                  <a:pt x="195071" y="812291"/>
                </a:lnTo>
                <a:lnTo>
                  <a:pt x="195071" y="0"/>
                </a:lnTo>
                <a:lnTo>
                  <a:pt x="0" y="0"/>
                </a:lnTo>
                <a:close/>
              </a:path>
            </a:pathLst>
          </a:custGeom>
          <a:solidFill>
            <a:srgbClr val="4471C4"/>
          </a:solidFill>
        </p:spPr>
        <p:txBody>
          <a:bodyPr wrap="square" lIns="0" tIns="0" rIns="0" bIns="0" rtlCol="0">
            <a:noAutofit/>
          </a:bodyPr>
          <a:lstStyle/>
          <a:p>
            <a:endParaRPr/>
          </a:p>
        </p:txBody>
      </p:sp>
      <p:sp>
        <p:nvSpPr>
          <p:cNvPr id="264" name="object 264"/>
          <p:cNvSpPr/>
          <p:nvPr/>
        </p:nvSpPr>
        <p:spPr>
          <a:xfrm>
            <a:off x="9208008" y="4783836"/>
            <a:ext cx="196596" cy="623316"/>
          </a:xfrm>
          <a:custGeom>
            <a:avLst/>
            <a:gdLst/>
            <a:ahLst/>
            <a:cxnLst/>
            <a:rect l="l" t="t" r="r" b="b"/>
            <a:pathLst>
              <a:path w="196596" h="623315">
                <a:moveTo>
                  <a:pt x="0" y="0"/>
                </a:moveTo>
                <a:lnTo>
                  <a:pt x="0" y="623316"/>
                </a:lnTo>
                <a:lnTo>
                  <a:pt x="196596" y="623316"/>
                </a:lnTo>
                <a:lnTo>
                  <a:pt x="196596" y="0"/>
                </a:lnTo>
                <a:lnTo>
                  <a:pt x="0" y="0"/>
                </a:lnTo>
                <a:close/>
              </a:path>
            </a:pathLst>
          </a:custGeom>
          <a:solidFill>
            <a:srgbClr val="4471C4"/>
          </a:solidFill>
        </p:spPr>
        <p:txBody>
          <a:bodyPr wrap="square" lIns="0" tIns="0" rIns="0" bIns="0" rtlCol="0">
            <a:noAutofit/>
          </a:bodyPr>
          <a:lstStyle/>
          <a:p>
            <a:endParaRPr/>
          </a:p>
        </p:txBody>
      </p:sp>
      <p:sp>
        <p:nvSpPr>
          <p:cNvPr id="265" name="object 265"/>
          <p:cNvSpPr/>
          <p:nvPr/>
        </p:nvSpPr>
        <p:spPr>
          <a:xfrm>
            <a:off x="2717292" y="4378452"/>
            <a:ext cx="196595" cy="1028700"/>
          </a:xfrm>
          <a:custGeom>
            <a:avLst/>
            <a:gdLst/>
            <a:ahLst/>
            <a:cxnLst/>
            <a:rect l="l" t="t" r="r" b="b"/>
            <a:pathLst>
              <a:path w="196595" h="1028700">
                <a:moveTo>
                  <a:pt x="0" y="0"/>
                </a:moveTo>
                <a:lnTo>
                  <a:pt x="0" y="1028700"/>
                </a:lnTo>
                <a:lnTo>
                  <a:pt x="196595" y="1028700"/>
                </a:lnTo>
                <a:lnTo>
                  <a:pt x="196595" y="0"/>
                </a:lnTo>
                <a:lnTo>
                  <a:pt x="0" y="0"/>
                </a:lnTo>
                <a:close/>
              </a:path>
            </a:pathLst>
          </a:custGeom>
          <a:solidFill>
            <a:srgbClr val="6FAC46"/>
          </a:solidFill>
        </p:spPr>
        <p:txBody>
          <a:bodyPr wrap="square" lIns="0" tIns="0" rIns="0" bIns="0" rtlCol="0">
            <a:noAutofit/>
          </a:bodyPr>
          <a:lstStyle/>
          <a:p>
            <a:endParaRPr/>
          </a:p>
        </p:txBody>
      </p:sp>
      <p:sp>
        <p:nvSpPr>
          <p:cNvPr id="266" name="object 266"/>
          <p:cNvSpPr/>
          <p:nvPr/>
        </p:nvSpPr>
        <p:spPr>
          <a:xfrm>
            <a:off x="9457944" y="4799076"/>
            <a:ext cx="195072" cy="608076"/>
          </a:xfrm>
          <a:custGeom>
            <a:avLst/>
            <a:gdLst/>
            <a:ahLst/>
            <a:cxnLst/>
            <a:rect l="l" t="t" r="r" b="b"/>
            <a:pathLst>
              <a:path w="195072" h="608076">
                <a:moveTo>
                  <a:pt x="0" y="0"/>
                </a:moveTo>
                <a:lnTo>
                  <a:pt x="0" y="608076"/>
                </a:lnTo>
                <a:lnTo>
                  <a:pt x="195072" y="608076"/>
                </a:lnTo>
                <a:lnTo>
                  <a:pt x="195072" y="0"/>
                </a:lnTo>
                <a:lnTo>
                  <a:pt x="0" y="0"/>
                </a:lnTo>
                <a:close/>
              </a:path>
            </a:pathLst>
          </a:custGeom>
          <a:solidFill>
            <a:srgbClr val="6FAC46"/>
          </a:solidFill>
        </p:spPr>
        <p:txBody>
          <a:bodyPr wrap="square" lIns="0" tIns="0" rIns="0" bIns="0" rtlCol="0">
            <a:noAutofit/>
          </a:bodyPr>
          <a:lstStyle/>
          <a:p>
            <a:endParaRPr/>
          </a:p>
        </p:txBody>
      </p:sp>
      <p:sp>
        <p:nvSpPr>
          <p:cNvPr id="267" name="object 267"/>
          <p:cNvSpPr/>
          <p:nvPr/>
        </p:nvSpPr>
        <p:spPr>
          <a:xfrm>
            <a:off x="2967228" y="4712208"/>
            <a:ext cx="196596" cy="694944"/>
          </a:xfrm>
          <a:custGeom>
            <a:avLst/>
            <a:gdLst/>
            <a:ahLst/>
            <a:cxnLst/>
            <a:rect l="l" t="t" r="r" b="b"/>
            <a:pathLst>
              <a:path w="196596" h="694944">
                <a:moveTo>
                  <a:pt x="0" y="0"/>
                </a:moveTo>
                <a:lnTo>
                  <a:pt x="0" y="694944"/>
                </a:lnTo>
                <a:lnTo>
                  <a:pt x="196596" y="694944"/>
                </a:lnTo>
                <a:lnTo>
                  <a:pt x="196596" y="0"/>
                </a:lnTo>
                <a:lnTo>
                  <a:pt x="0" y="0"/>
                </a:lnTo>
                <a:close/>
              </a:path>
            </a:pathLst>
          </a:custGeom>
          <a:solidFill>
            <a:srgbClr val="245E91"/>
          </a:solidFill>
        </p:spPr>
        <p:txBody>
          <a:bodyPr wrap="square" lIns="0" tIns="0" rIns="0" bIns="0" rtlCol="0">
            <a:noAutofit/>
          </a:bodyPr>
          <a:lstStyle/>
          <a:p>
            <a:endParaRPr/>
          </a:p>
        </p:txBody>
      </p:sp>
      <p:sp>
        <p:nvSpPr>
          <p:cNvPr id="268" name="object 268"/>
          <p:cNvSpPr/>
          <p:nvPr/>
        </p:nvSpPr>
        <p:spPr>
          <a:xfrm>
            <a:off x="9706356" y="4972812"/>
            <a:ext cx="196596" cy="434340"/>
          </a:xfrm>
          <a:custGeom>
            <a:avLst/>
            <a:gdLst/>
            <a:ahLst/>
            <a:cxnLst/>
            <a:rect l="l" t="t" r="r" b="b"/>
            <a:pathLst>
              <a:path w="196596" h="434339">
                <a:moveTo>
                  <a:pt x="0" y="0"/>
                </a:moveTo>
                <a:lnTo>
                  <a:pt x="0" y="434340"/>
                </a:lnTo>
                <a:lnTo>
                  <a:pt x="196596" y="434340"/>
                </a:lnTo>
                <a:lnTo>
                  <a:pt x="196596" y="0"/>
                </a:lnTo>
                <a:lnTo>
                  <a:pt x="0" y="0"/>
                </a:lnTo>
                <a:close/>
              </a:path>
            </a:pathLst>
          </a:custGeom>
          <a:solidFill>
            <a:srgbClr val="245E91"/>
          </a:solidFill>
        </p:spPr>
        <p:txBody>
          <a:bodyPr wrap="square" lIns="0" tIns="0" rIns="0" bIns="0" rtlCol="0">
            <a:noAutofit/>
          </a:bodyPr>
          <a:lstStyle/>
          <a:p>
            <a:endParaRPr/>
          </a:p>
        </p:txBody>
      </p:sp>
      <p:sp>
        <p:nvSpPr>
          <p:cNvPr id="269" name="object 269"/>
          <p:cNvSpPr/>
          <p:nvPr/>
        </p:nvSpPr>
        <p:spPr>
          <a:xfrm>
            <a:off x="3215640" y="4943856"/>
            <a:ext cx="196596" cy="463296"/>
          </a:xfrm>
          <a:custGeom>
            <a:avLst/>
            <a:gdLst/>
            <a:ahLst/>
            <a:cxnLst/>
            <a:rect l="l" t="t" r="r" b="b"/>
            <a:pathLst>
              <a:path w="196596" h="463296">
                <a:moveTo>
                  <a:pt x="0" y="0"/>
                </a:moveTo>
                <a:lnTo>
                  <a:pt x="0" y="463296"/>
                </a:lnTo>
                <a:lnTo>
                  <a:pt x="196596" y="463296"/>
                </a:lnTo>
                <a:lnTo>
                  <a:pt x="196596" y="0"/>
                </a:lnTo>
                <a:lnTo>
                  <a:pt x="0" y="0"/>
                </a:lnTo>
                <a:close/>
              </a:path>
            </a:pathLst>
          </a:custGeom>
          <a:solidFill>
            <a:srgbClr val="9E470D"/>
          </a:solidFill>
        </p:spPr>
        <p:txBody>
          <a:bodyPr wrap="square" lIns="0" tIns="0" rIns="0" bIns="0" rtlCol="0">
            <a:noAutofit/>
          </a:bodyPr>
          <a:lstStyle/>
          <a:p>
            <a:endParaRPr/>
          </a:p>
        </p:txBody>
      </p:sp>
      <p:sp>
        <p:nvSpPr>
          <p:cNvPr id="270" name="object 270"/>
          <p:cNvSpPr/>
          <p:nvPr/>
        </p:nvSpPr>
        <p:spPr>
          <a:xfrm>
            <a:off x="9956292" y="4972812"/>
            <a:ext cx="196596" cy="434340"/>
          </a:xfrm>
          <a:custGeom>
            <a:avLst/>
            <a:gdLst/>
            <a:ahLst/>
            <a:cxnLst/>
            <a:rect l="l" t="t" r="r" b="b"/>
            <a:pathLst>
              <a:path w="196596" h="434339">
                <a:moveTo>
                  <a:pt x="0" y="0"/>
                </a:moveTo>
                <a:lnTo>
                  <a:pt x="0" y="434340"/>
                </a:lnTo>
                <a:lnTo>
                  <a:pt x="196596" y="434340"/>
                </a:lnTo>
                <a:lnTo>
                  <a:pt x="196596" y="0"/>
                </a:lnTo>
                <a:lnTo>
                  <a:pt x="0" y="0"/>
                </a:lnTo>
                <a:close/>
              </a:path>
            </a:pathLst>
          </a:custGeom>
          <a:solidFill>
            <a:srgbClr val="9E470D"/>
          </a:solidFill>
        </p:spPr>
        <p:txBody>
          <a:bodyPr wrap="square" lIns="0" tIns="0" rIns="0" bIns="0" rtlCol="0">
            <a:noAutofit/>
          </a:bodyPr>
          <a:lstStyle/>
          <a:p>
            <a:endParaRPr/>
          </a:p>
        </p:txBody>
      </p:sp>
      <p:sp>
        <p:nvSpPr>
          <p:cNvPr id="271" name="object 271"/>
          <p:cNvSpPr/>
          <p:nvPr/>
        </p:nvSpPr>
        <p:spPr>
          <a:xfrm>
            <a:off x="3465576" y="5073396"/>
            <a:ext cx="196596" cy="333756"/>
          </a:xfrm>
          <a:custGeom>
            <a:avLst/>
            <a:gdLst/>
            <a:ahLst/>
            <a:cxnLst/>
            <a:rect l="l" t="t" r="r" b="b"/>
            <a:pathLst>
              <a:path w="196596" h="333756">
                <a:moveTo>
                  <a:pt x="0" y="0"/>
                </a:moveTo>
                <a:lnTo>
                  <a:pt x="0" y="333755"/>
                </a:lnTo>
                <a:lnTo>
                  <a:pt x="196596" y="333755"/>
                </a:lnTo>
                <a:lnTo>
                  <a:pt x="196596" y="0"/>
                </a:lnTo>
                <a:lnTo>
                  <a:pt x="0" y="0"/>
                </a:lnTo>
                <a:close/>
              </a:path>
            </a:pathLst>
          </a:custGeom>
          <a:solidFill>
            <a:srgbClr val="626262"/>
          </a:solidFill>
        </p:spPr>
        <p:txBody>
          <a:bodyPr wrap="square" lIns="0" tIns="0" rIns="0" bIns="0" rtlCol="0">
            <a:noAutofit/>
          </a:bodyPr>
          <a:lstStyle/>
          <a:p>
            <a:endParaRPr/>
          </a:p>
        </p:txBody>
      </p:sp>
      <p:sp>
        <p:nvSpPr>
          <p:cNvPr id="272" name="object 272"/>
          <p:cNvSpPr/>
          <p:nvPr/>
        </p:nvSpPr>
        <p:spPr>
          <a:xfrm>
            <a:off x="10206228" y="5001768"/>
            <a:ext cx="195072" cy="405384"/>
          </a:xfrm>
          <a:custGeom>
            <a:avLst/>
            <a:gdLst/>
            <a:ahLst/>
            <a:cxnLst/>
            <a:rect l="l" t="t" r="r" b="b"/>
            <a:pathLst>
              <a:path w="195072" h="405384">
                <a:moveTo>
                  <a:pt x="0" y="0"/>
                </a:moveTo>
                <a:lnTo>
                  <a:pt x="0" y="405383"/>
                </a:lnTo>
                <a:lnTo>
                  <a:pt x="195072" y="405383"/>
                </a:lnTo>
                <a:lnTo>
                  <a:pt x="195072" y="0"/>
                </a:lnTo>
                <a:lnTo>
                  <a:pt x="0" y="0"/>
                </a:lnTo>
                <a:close/>
              </a:path>
            </a:pathLst>
          </a:custGeom>
          <a:solidFill>
            <a:srgbClr val="626262"/>
          </a:solidFill>
        </p:spPr>
        <p:txBody>
          <a:bodyPr wrap="square" lIns="0" tIns="0" rIns="0" bIns="0" rtlCol="0">
            <a:noAutofit/>
          </a:bodyPr>
          <a:lstStyle/>
          <a:p>
            <a:endParaRPr/>
          </a:p>
        </p:txBody>
      </p:sp>
      <p:sp>
        <p:nvSpPr>
          <p:cNvPr id="273" name="object 273"/>
          <p:cNvSpPr/>
          <p:nvPr/>
        </p:nvSpPr>
        <p:spPr>
          <a:xfrm>
            <a:off x="3715512" y="5146548"/>
            <a:ext cx="196596" cy="260603"/>
          </a:xfrm>
          <a:custGeom>
            <a:avLst/>
            <a:gdLst/>
            <a:ahLst/>
            <a:cxnLst/>
            <a:rect l="l" t="t" r="r" b="b"/>
            <a:pathLst>
              <a:path w="196596" h="260603">
                <a:moveTo>
                  <a:pt x="0" y="0"/>
                </a:moveTo>
                <a:lnTo>
                  <a:pt x="0" y="260603"/>
                </a:lnTo>
                <a:lnTo>
                  <a:pt x="196596" y="260603"/>
                </a:lnTo>
                <a:lnTo>
                  <a:pt x="196596" y="0"/>
                </a:lnTo>
                <a:lnTo>
                  <a:pt x="0" y="0"/>
                </a:lnTo>
                <a:close/>
              </a:path>
            </a:pathLst>
          </a:custGeom>
          <a:solidFill>
            <a:srgbClr val="997300"/>
          </a:solidFill>
        </p:spPr>
        <p:txBody>
          <a:bodyPr wrap="square" lIns="0" tIns="0" rIns="0" bIns="0" rtlCol="0">
            <a:noAutofit/>
          </a:bodyPr>
          <a:lstStyle/>
          <a:p>
            <a:endParaRPr/>
          </a:p>
        </p:txBody>
      </p:sp>
      <p:sp>
        <p:nvSpPr>
          <p:cNvPr id="274" name="object 274"/>
          <p:cNvSpPr/>
          <p:nvPr/>
        </p:nvSpPr>
        <p:spPr>
          <a:xfrm>
            <a:off x="10454640" y="5030724"/>
            <a:ext cx="196595" cy="376428"/>
          </a:xfrm>
          <a:custGeom>
            <a:avLst/>
            <a:gdLst/>
            <a:ahLst/>
            <a:cxnLst/>
            <a:rect l="l" t="t" r="r" b="b"/>
            <a:pathLst>
              <a:path w="196595" h="376427">
                <a:moveTo>
                  <a:pt x="0" y="0"/>
                </a:moveTo>
                <a:lnTo>
                  <a:pt x="0" y="376428"/>
                </a:lnTo>
                <a:lnTo>
                  <a:pt x="196595" y="376428"/>
                </a:lnTo>
                <a:lnTo>
                  <a:pt x="196595" y="0"/>
                </a:lnTo>
                <a:lnTo>
                  <a:pt x="0" y="0"/>
                </a:lnTo>
                <a:close/>
              </a:path>
            </a:pathLst>
          </a:custGeom>
          <a:solidFill>
            <a:srgbClr val="997300"/>
          </a:solidFill>
        </p:spPr>
        <p:txBody>
          <a:bodyPr wrap="square" lIns="0" tIns="0" rIns="0" bIns="0" rtlCol="0">
            <a:noAutofit/>
          </a:bodyPr>
          <a:lstStyle/>
          <a:p>
            <a:endParaRPr/>
          </a:p>
        </p:txBody>
      </p:sp>
      <p:sp>
        <p:nvSpPr>
          <p:cNvPr id="275" name="object 275"/>
          <p:cNvSpPr/>
          <p:nvPr/>
        </p:nvSpPr>
        <p:spPr>
          <a:xfrm>
            <a:off x="3963924" y="4957572"/>
            <a:ext cx="196596" cy="449579"/>
          </a:xfrm>
          <a:custGeom>
            <a:avLst/>
            <a:gdLst/>
            <a:ahLst/>
            <a:cxnLst/>
            <a:rect l="l" t="t" r="r" b="b"/>
            <a:pathLst>
              <a:path w="196596" h="449579">
                <a:moveTo>
                  <a:pt x="0" y="0"/>
                </a:moveTo>
                <a:lnTo>
                  <a:pt x="0" y="449579"/>
                </a:lnTo>
                <a:lnTo>
                  <a:pt x="196596" y="449579"/>
                </a:lnTo>
                <a:lnTo>
                  <a:pt x="196596" y="0"/>
                </a:lnTo>
                <a:lnTo>
                  <a:pt x="0" y="0"/>
                </a:lnTo>
                <a:close/>
              </a:path>
            </a:pathLst>
          </a:custGeom>
          <a:solidFill>
            <a:srgbClr val="254478"/>
          </a:solidFill>
        </p:spPr>
        <p:txBody>
          <a:bodyPr wrap="square" lIns="0" tIns="0" rIns="0" bIns="0" rtlCol="0">
            <a:noAutofit/>
          </a:bodyPr>
          <a:lstStyle/>
          <a:p>
            <a:endParaRPr/>
          </a:p>
        </p:txBody>
      </p:sp>
      <p:sp>
        <p:nvSpPr>
          <p:cNvPr id="276" name="object 276"/>
          <p:cNvSpPr/>
          <p:nvPr/>
        </p:nvSpPr>
        <p:spPr>
          <a:xfrm>
            <a:off x="10704576" y="5044440"/>
            <a:ext cx="196596" cy="362712"/>
          </a:xfrm>
          <a:custGeom>
            <a:avLst/>
            <a:gdLst/>
            <a:ahLst/>
            <a:cxnLst/>
            <a:rect l="l" t="t" r="r" b="b"/>
            <a:pathLst>
              <a:path w="196596" h="362712">
                <a:moveTo>
                  <a:pt x="0" y="0"/>
                </a:moveTo>
                <a:lnTo>
                  <a:pt x="0" y="362712"/>
                </a:lnTo>
                <a:lnTo>
                  <a:pt x="196596" y="362712"/>
                </a:lnTo>
                <a:lnTo>
                  <a:pt x="196596" y="0"/>
                </a:lnTo>
                <a:lnTo>
                  <a:pt x="0" y="0"/>
                </a:lnTo>
                <a:close/>
              </a:path>
            </a:pathLst>
          </a:custGeom>
          <a:solidFill>
            <a:srgbClr val="254478"/>
          </a:solidFill>
        </p:spPr>
        <p:txBody>
          <a:bodyPr wrap="square" lIns="0" tIns="0" rIns="0" bIns="0" rtlCol="0">
            <a:noAutofit/>
          </a:bodyPr>
          <a:lstStyle/>
          <a:p>
            <a:endParaRPr/>
          </a:p>
        </p:txBody>
      </p:sp>
      <p:sp>
        <p:nvSpPr>
          <p:cNvPr id="277" name="object 277"/>
          <p:cNvSpPr/>
          <p:nvPr/>
        </p:nvSpPr>
        <p:spPr>
          <a:xfrm>
            <a:off x="4213860" y="5146548"/>
            <a:ext cx="196595" cy="260603"/>
          </a:xfrm>
          <a:custGeom>
            <a:avLst/>
            <a:gdLst/>
            <a:ahLst/>
            <a:cxnLst/>
            <a:rect l="l" t="t" r="r" b="b"/>
            <a:pathLst>
              <a:path w="196595" h="260603">
                <a:moveTo>
                  <a:pt x="0" y="0"/>
                </a:moveTo>
                <a:lnTo>
                  <a:pt x="0" y="260603"/>
                </a:lnTo>
                <a:lnTo>
                  <a:pt x="196595" y="260603"/>
                </a:lnTo>
                <a:lnTo>
                  <a:pt x="196595" y="0"/>
                </a:lnTo>
                <a:lnTo>
                  <a:pt x="0" y="0"/>
                </a:lnTo>
                <a:close/>
              </a:path>
            </a:pathLst>
          </a:custGeom>
          <a:solidFill>
            <a:srgbClr val="43682B"/>
          </a:solidFill>
        </p:spPr>
        <p:txBody>
          <a:bodyPr wrap="square" lIns="0" tIns="0" rIns="0" bIns="0" rtlCol="0">
            <a:noAutofit/>
          </a:bodyPr>
          <a:lstStyle/>
          <a:p>
            <a:endParaRPr/>
          </a:p>
        </p:txBody>
      </p:sp>
      <p:sp>
        <p:nvSpPr>
          <p:cNvPr id="278" name="object 278"/>
          <p:cNvSpPr/>
          <p:nvPr/>
        </p:nvSpPr>
        <p:spPr>
          <a:xfrm>
            <a:off x="10952988" y="5073396"/>
            <a:ext cx="196595" cy="333756"/>
          </a:xfrm>
          <a:custGeom>
            <a:avLst/>
            <a:gdLst/>
            <a:ahLst/>
            <a:cxnLst/>
            <a:rect l="l" t="t" r="r" b="b"/>
            <a:pathLst>
              <a:path w="196595" h="333756">
                <a:moveTo>
                  <a:pt x="0" y="0"/>
                </a:moveTo>
                <a:lnTo>
                  <a:pt x="0" y="333755"/>
                </a:lnTo>
                <a:lnTo>
                  <a:pt x="196595" y="333755"/>
                </a:lnTo>
                <a:lnTo>
                  <a:pt x="196595" y="0"/>
                </a:lnTo>
                <a:lnTo>
                  <a:pt x="0" y="0"/>
                </a:lnTo>
                <a:close/>
              </a:path>
            </a:pathLst>
          </a:custGeom>
          <a:solidFill>
            <a:srgbClr val="43682B"/>
          </a:solidFill>
        </p:spPr>
        <p:txBody>
          <a:bodyPr wrap="square" lIns="0" tIns="0" rIns="0" bIns="0" rtlCol="0">
            <a:noAutofit/>
          </a:bodyPr>
          <a:lstStyle/>
          <a:p>
            <a:endParaRPr/>
          </a:p>
        </p:txBody>
      </p:sp>
      <p:sp>
        <p:nvSpPr>
          <p:cNvPr id="279" name="object 279"/>
          <p:cNvSpPr/>
          <p:nvPr/>
        </p:nvSpPr>
        <p:spPr>
          <a:xfrm>
            <a:off x="1255776" y="5407152"/>
            <a:ext cx="10108692" cy="0"/>
          </a:xfrm>
          <a:custGeom>
            <a:avLst/>
            <a:gdLst/>
            <a:ahLst/>
            <a:cxnLst/>
            <a:rect l="l" t="t" r="r" b="b"/>
            <a:pathLst>
              <a:path w="10108692">
                <a:moveTo>
                  <a:pt x="0" y="0"/>
                </a:moveTo>
                <a:lnTo>
                  <a:pt x="10108692" y="0"/>
                </a:lnTo>
              </a:path>
            </a:pathLst>
          </a:custGeom>
          <a:ln w="9144">
            <a:solidFill>
              <a:srgbClr val="D9D9D9"/>
            </a:solidFill>
          </a:ln>
        </p:spPr>
        <p:txBody>
          <a:bodyPr wrap="square" lIns="0" tIns="0" rIns="0" bIns="0" rtlCol="0">
            <a:noAutofit/>
          </a:bodyPr>
          <a:lstStyle/>
          <a:p>
            <a:endParaRPr/>
          </a:p>
        </p:txBody>
      </p:sp>
      <p:sp>
        <p:nvSpPr>
          <p:cNvPr id="280" name="object 280"/>
          <p:cNvSpPr/>
          <p:nvPr/>
        </p:nvSpPr>
        <p:spPr>
          <a:xfrm>
            <a:off x="1556004" y="5964936"/>
            <a:ext cx="112776" cy="111252"/>
          </a:xfrm>
          <a:custGeom>
            <a:avLst/>
            <a:gdLst/>
            <a:ahLst/>
            <a:cxnLst/>
            <a:rect l="l" t="t" r="r" b="b"/>
            <a:pathLst>
              <a:path w="112776" h="111251">
                <a:moveTo>
                  <a:pt x="0" y="111251"/>
                </a:moveTo>
                <a:lnTo>
                  <a:pt x="112776" y="111251"/>
                </a:lnTo>
                <a:lnTo>
                  <a:pt x="112776" y="0"/>
                </a:lnTo>
                <a:lnTo>
                  <a:pt x="0" y="0"/>
                </a:lnTo>
                <a:lnTo>
                  <a:pt x="0" y="111251"/>
                </a:lnTo>
                <a:close/>
              </a:path>
            </a:pathLst>
          </a:custGeom>
          <a:solidFill>
            <a:srgbClr val="5B9BD4"/>
          </a:solidFill>
        </p:spPr>
        <p:txBody>
          <a:bodyPr wrap="square" lIns="0" tIns="0" rIns="0" bIns="0" rtlCol="0">
            <a:noAutofit/>
          </a:bodyPr>
          <a:lstStyle/>
          <a:p>
            <a:endParaRPr/>
          </a:p>
        </p:txBody>
      </p:sp>
      <p:sp>
        <p:nvSpPr>
          <p:cNvPr id="281" name="object 281"/>
          <p:cNvSpPr/>
          <p:nvPr/>
        </p:nvSpPr>
        <p:spPr>
          <a:xfrm>
            <a:off x="2374392" y="5964936"/>
            <a:ext cx="112775" cy="111252"/>
          </a:xfrm>
          <a:custGeom>
            <a:avLst/>
            <a:gdLst/>
            <a:ahLst/>
            <a:cxnLst/>
            <a:rect l="l" t="t" r="r" b="b"/>
            <a:pathLst>
              <a:path w="112775" h="111251">
                <a:moveTo>
                  <a:pt x="0" y="111251"/>
                </a:moveTo>
                <a:lnTo>
                  <a:pt x="112775" y="111251"/>
                </a:lnTo>
                <a:lnTo>
                  <a:pt x="112775" y="0"/>
                </a:lnTo>
                <a:lnTo>
                  <a:pt x="0" y="0"/>
                </a:lnTo>
                <a:lnTo>
                  <a:pt x="0" y="111251"/>
                </a:lnTo>
                <a:close/>
              </a:path>
            </a:pathLst>
          </a:custGeom>
          <a:solidFill>
            <a:srgbClr val="EC7C30"/>
          </a:solidFill>
        </p:spPr>
        <p:txBody>
          <a:bodyPr wrap="square" lIns="0" tIns="0" rIns="0" bIns="0" rtlCol="0">
            <a:noAutofit/>
          </a:bodyPr>
          <a:lstStyle/>
          <a:p>
            <a:endParaRPr/>
          </a:p>
        </p:txBody>
      </p:sp>
      <p:sp>
        <p:nvSpPr>
          <p:cNvPr id="282" name="object 282"/>
          <p:cNvSpPr/>
          <p:nvPr/>
        </p:nvSpPr>
        <p:spPr>
          <a:xfrm>
            <a:off x="2951988"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A4A4A4"/>
          </a:solidFill>
        </p:spPr>
        <p:txBody>
          <a:bodyPr wrap="square" lIns="0" tIns="0" rIns="0" bIns="0" rtlCol="0">
            <a:noAutofit/>
          </a:bodyPr>
          <a:lstStyle/>
          <a:p>
            <a:endParaRPr/>
          </a:p>
        </p:txBody>
      </p:sp>
      <p:sp>
        <p:nvSpPr>
          <p:cNvPr id="283" name="object 283"/>
          <p:cNvSpPr/>
          <p:nvPr/>
        </p:nvSpPr>
        <p:spPr>
          <a:xfrm>
            <a:off x="3712464"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FFC000"/>
          </a:solidFill>
        </p:spPr>
        <p:txBody>
          <a:bodyPr wrap="square" lIns="0" tIns="0" rIns="0" bIns="0" rtlCol="0">
            <a:noAutofit/>
          </a:bodyPr>
          <a:lstStyle/>
          <a:p>
            <a:endParaRPr/>
          </a:p>
        </p:txBody>
      </p:sp>
      <p:sp>
        <p:nvSpPr>
          <p:cNvPr id="284" name="object 284"/>
          <p:cNvSpPr/>
          <p:nvPr/>
        </p:nvSpPr>
        <p:spPr>
          <a:xfrm>
            <a:off x="4823460"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4471C4"/>
          </a:solidFill>
        </p:spPr>
        <p:txBody>
          <a:bodyPr wrap="square" lIns="0" tIns="0" rIns="0" bIns="0" rtlCol="0">
            <a:noAutofit/>
          </a:bodyPr>
          <a:lstStyle/>
          <a:p>
            <a:endParaRPr/>
          </a:p>
        </p:txBody>
      </p:sp>
      <p:sp>
        <p:nvSpPr>
          <p:cNvPr id="285" name="object 285"/>
          <p:cNvSpPr/>
          <p:nvPr/>
        </p:nvSpPr>
        <p:spPr>
          <a:xfrm>
            <a:off x="5411724" y="5964936"/>
            <a:ext cx="112775" cy="111252"/>
          </a:xfrm>
          <a:custGeom>
            <a:avLst/>
            <a:gdLst/>
            <a:ahLst/>
            <a:cxnLst/>
            <a:rect l="l" t="t" r="r" b="b"/>
            <a:pathLst>
              <a:path w="112775" h="111251">
                <a:moveTo>
                  <a:pt x="0" y="111251"/>
                </a:moveTo>
                <a:lnTo>
                  <a:pt x="112775" y="111251"/>
                </a:lnTo>
                <a:lnTo>
                  <a:pt x="112775" y="0"/>
                </a:lnTo>
                <a:lnTo>
                  <a:pt x="0" y="0"/>
                </a:lnTo>
                <a:lnTo>
                  <a:pt x="0" y="111251"/>
                </a:lnTo>
                <a:close/>
              </a:path>
            </a:pathLst>
          </a:custGeom>
          <a:solidFill>
            <a:srgbClr val="6FAC46"/>
          </a:solidFill>
        </p:spPr>
        <p:txBody>
          <a:bodyPr wrap="square" lIns="0" tIns="0" rIns="0" bIns="0" rtlCol="0">
            <a:noAutofit/>
          </a:bodyPr>
          <a:lstStyle/>
          <a:p>
            <a:endParaRPr/>
          </a:p>
        </p:txBody>
      </p:sp>
      <p:sp>
        <p:nvSpPr>
          <p:cNvPr id="286" name="object 286"/>
          <p:cNvSpPr/>
          <p:nvPr/>
        </p:nvSpPr>
        <p:spPr>
          <a:xfrm>
            <a:off x="6237732"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245E91"/>
          </a:solidFill>
        </p:spPr>
        <p:txBody>
          <a:bodyPr wrap="square" lIns="0" tIns="0" rIns="0" bIns="0" rtlCol="0">
            <a:noAutofit/>
          </a:bodyPr>
          <a:lstStyle/>
          <a:p>
            <a:endParaRPr/>
          </a:p>
        </p:txBody>
      </p:sp>
      <p:sp>
        <p:nvSpPr>
          <p:cNvPr id="287" name="object 287"/>
          <p:cNvSpPr/>
          <p:nvPr/>
        </p:nvSpPr>
        <p:spPr>
          <a:xfrm>
            <a:off x="7146035"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9E470D"/>
          </a:solidFill>
        </p:spPr>
        <p:txBody>
          <a:bodyPr wrap="square" lIns="0" tIns="0" rIns="0" bIns="0" rtlCol="0">
            <a:noAutofit/>
          </a:bodyPr>
          <a:lstStyle/>
          <a:p>
            <a:endParaRPr/>
          </a:p>
        </p:txBody>
      </p:sp>
      <p:sp>
        <p:nvSpPr>
          <p:cNvPr id="288" name="object 288"/>
          <p:cNvSpPr/>
          <p:nvPr/>
        </p:nvSpPr>
        <p:spPr>
          <a:xfrm>
            <a:off x="7853172" y="5964936"/>
            <a:ext cx="112775" cy="111252"/>
          </a:xfrm>
          <a:custGeom>
            <a:avLst/>
            <a:gdLst/>
            <a:ahLst/>
            <a:cxnLst/>
            <a:rect l="l" t="t" r="r" b="b"/>
            <a:pathLst>
              <a:path w="112775" h="111251">
                <a:moveTo>
                  <a:pt x="0" y="111251"/>
                </a:moveTo>
                <a:lnTo>
                  <a:pt x="112775" y="111251"/>
                </a:lnTo>
                <a:lnTo>
                  <a:pt x="112775" y="0"/>
                </a:lnTo>
                <a:lnTo>
                  <a:pt x="0" y="0"/>
                </a:lnTo>
                <a:lnTo>
                  <a:pt x="0" y="111251"/>
                </a:lnTo>
                <a:close/>
              </a:path>
            </a:pathLst>
          </a:custGeom>
          <a:solidFill>
            <a:srgbClr val="626262"/>
          </a:solidFill>
        </p:spPr>
        <p:txBody>
          <a:bodyPr wrap="square" lIns="0" tIns="0" rIns="0" bIns="0" rtlCol="0">
            <a:noAutofit/>
          </a:bodyPr>
          <a:lstStyle/>
          <a:p>
            <a:endParaRPr/>
          </a:p>
        </p:txBody>
      </p:sp>
      <p:sp>
        <p:nvSpPr>
          <p:cNvPr id="289" name="object 289"/>
          <p:cNvSpPr/>
          <p:nvPr/>
        </p:nvSpPr>
        <p:spPr>
          <a:xfrm>
            <a:off x="8878824"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997300"/>
          </a:solidFill>
        </p:spPr>
        <p:txBody>
          <a:bodyPr wrap="square" lIns="0" tIns="0" rIns="0" bIns="0" rtlCol="0">
            <a:noAutofit/>
          </a:bodyPr>
          <a:lstStyle/>
          <a:p>
            <a:endParaRPr/>
          </a:p>
        </p:txBody>
      </p:sp>
      <p:sp>
        <p:nvSpPr>
          <p:cNvPr id="290" name="object 290"/>
          <p:cNvSpPr/>
          <p:nvPr/>
        </p:nvSpPr>
        <p:spPr>
          <a:xfrm>
            <a:off x="9752076"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254478"/>
          </a:solidFill>
        </p:spPr>
        <p:txBody>
          <a:bodyPr wrap="square" lIns="0" tIns="0" rIns="0" bIns="0" rtlCol="0">
            <a:noAutofit/>
          </a:bodyPr>
          <a:lstStyle/>
          <a:p>
            <a:endParaRPr/>
          </a:p>
        </p:txBody>
      </p:sp>
      <p:sp>
        <p:nvSpPr>
          <p:cNvPr id="291" name="object 291"/>
          <p:cNvSpPr/>
          <p:nvPr/>
        </p:nvSpPr>
        <p:spPr>
          <a:xfrm>
            <a:off x="10718292" y="5964936"/>
            <a:ext cx="111251" cy="111252"/>
          </a:xfrm>
          <a:custGeom>
            <a:avLst/>
            <a:gdLst/>
            <a:ahLst/>
            <a:cxnLst/>
            <a:rect l="l" t="t" r="r" b="b"/>
            <a:pathLst>
              <a:path w="111251" h="111251">
                <a:moveTo>
                  <a:pt x="0" y="111251"/>
                </a:moveTo>
                <a:lnTo>
                  <a:pt x="111251" y="111251"/>
                </a:lnTo>
                <a:lnTo>
                  <a:pt x="111251" y="0"/>
                </a:lnTo>
                <a:lnTo>
                  <a:pt x="0" y="0"/>
                </a:lnTo>
                <a:lnTo>
                  <a:pt x="0" y="111251"/>
                </a:lnTo>
                <a:close/>
              </a:path>
            </a:pathLst>
          </a:custGeom>
          <a:solidFill>
            <a:srgbClr val="43682B"/>
          </a:solidFill>
        </p:spPr>
        <p:txBody>
          <a:bodyPr wrap="square" lIns="0" tIns="0" rIns="0" bIns="0" rtlCol="0">
            <a:noAutofit/>
          </a:bodyPr>
          <a:lstStyle/>
          <a:p>
            <a:endParaRPr/>
          </a:p>
        </p:txBody>
      </p:sp>
      <p:sp>
        <p:nvSpPr>
          <p:cNvPr id="177" name="object 177"/>
          <p:cNvSpPr txBox="1"/>
          <p:nvPr/>
        </p:nvSpPr>
        <p:spPr>
          <a:xfrm>
            <a:off x="517042" y="530098"/>
            <a:ext cx="1010524" cy="584707"/>
          </a:xfrm>
          <a:prstGeom prst="rect">
            <a:avLst/>
          </a:prstGeom>
        </p:spPr>
        <p:txBody>
          <a:bodyPr wrap="square" lIns="0" tIns="28606" rIns="0" bIns="0" rtlCol="0">
            <a:noAutofit/>
          </a:bodyPr>
          <a:lstStyle/>
          <a:p>
            <a:pPr marL="12700">
              <a:lnSpc>
                <a:spcPts val="4505"/>
              </a:lnSpc>
            </a:pPr>
            <a:r>
              <a:rPr sz="4400" dirty="0">
                <a:solidFill>
                  <a:srgbClr val="FFFFFF"/>
                </a:solidFill>
                <a:latin typeface="Calibri Light"/>
                <a:cs typeface="Calibri Light"/>
              </a:rPr>
              <a:t>S&amp;E</a:t>
            </a:r>
            <a:endParaRPr sz="4400">
              <a:latin typeface="Calibri Light"/>
              <a:cs typeface="Calibri Light"/>
            </a:endParaRPr>
          </a:p>
        </p:txBody>
      </p:sp>
      <p:sp>
        <p:nvSpPr>
          <p:cNvPr id="176" name="object 176"/>
          <p:cNvSpPr txBox="1"/>
          <p:nvPr/>
        </p:nvSpPr>
        <p:spPr>
          <a:xfrm>
            <a:off x="1545050" y="530098"/>
            <a:ext cx="1778481" cy="584707"/>
          </a:xfrm>
          <a:prstGeom prst="rect">
            <a:avLst/>
          </a:prstGeom>
        </p:spPr>
        <p:txBody>
          <a:bodyPr wrap="square" lIns="0" tIns="28606" rIns="0" bIns="0" rtlCol="0">
            <a:noAutofit/>
          </a:bodyPr>
          <a:lstStyle/>
          <a:p>
            <a:pPr marL="12700">
              <a:lnSpc>
                <a:spcPts val="4505"/>
              </a:lnSpc>
            </a:pPr>
            <a:r>
              <a:rPr sz="4400" dirty="0">
                <a:solidFill>
                  <a:srgbClr val="FFFFFF"/>
                </a:solidFill>
                <a:latin typeface="Calibri Light"/>
                <a:cs typeface="Calibri Light"/>
              </a:rPr>
              <a:t>Articles</a:t>
            </a:r>
            <a:endParaRPr sz="4400">
              <a:latin typeface="Calibri Light"/>
              <a:cs typeface="Calibri Light"/>
            </a:endParaRPr>
          </a:p>
        </p:txBody>
      </p:sp>
      <p:sp>
        <p:nvSpPr>
          <p:cNvPr id="175" name="object 175"/>
          <p:cNvSpPr txBox="1"/>
          <p:nvPr/>
        </p:nvSpPr>
        <p:spPr>
          <a:xfrm>
            <a:off x="3340988" y="530098"/>
            <a:ext cx="837419" cy="584707"/>
          </a:xfrm>
          <a:prstGeom prst="rect">
            <a:avLst/>
          </a:prstGeom>
        </p:spPr>
        <p:txBody>
          <a:bodyPr wrap="square" lIns="0" tIns="28606" rIns="0" bIns="0" rtlCol="0">
            <a:noAutofit/>
          </a:bodyPr>
          <a:lstStyle/>
          <a:p>
            <a:pPr marL="12700">
              <a:lnSpc>
                <a:spcPts val="4505"/>
              </a:lnSpc>
            </a:pPr>
            <a:r>
              <a:rPr sz="4400" spc="-4" dirty="0">
                <a:solidFill>
                  <a:srgbClr val="FFFFFF"/>
                </a:solidFill>
                <a:latin typeface="Calibri Light"/>
                <a:cs typeface="Calibri Light"/>
              </a:rPr>
              <a:t>(%)</a:t>
            </a:r>
            <a:endParaRPr sz="4400">
              <a:latin typeface="Calibri Light"/>
              <a:cs typeface="Calibri Light"/>
            </a:endParaRPr>
          </a:p>
        </p:txBody>
      </p:sp>
      <p:sp>
        <p:nvSpPr>
          <p:cNvPr id="174" name="object 174"/>
          <p:cNvSpPr txBox="1"/>
          <p:nvPr/>
        </p:nvSpPr>
        <p:spPr>
          <a:xfrm>
            <a:off x="4195611" y="530098"/>
            <a:ext cx="523315" cy="584707"/>
          </a:xfrm>
          <a:prstGeom prst="rect">
            <a:avLst/>
          </a:prstGeom>
        </p:spPr>
        <p:txBody>
          <a:bodyPr wrap="square" lIns="0" tIns="28606" rIns="0" bIns="0" rtlCol="0">
            <a:noAutofit/>
          </a:bodyPr>
          <a:lstStyle/>
          <a:p>
            <a:pPr marL="12700">
              <a:lnSpc>
                <a:spcPts val="4505"/>
              </a:lnSpc>
            </a:pPr>
            <a:r>
              <a:rPr sz="4400" dirty="0">
                <a:solidFill>
                  <a:srgbClr val="FFFFFF"/>
                </a:solidFill>
                <a:latin typeface="Calibri Light"/>
                <a:cs typeface="Calibri Light"/>
              </a:rPr>
              <a:t>in</a:t>
            </a:r>
            <a:endParaRPr sz="4400">
              <a:latin typeface="Calibri Light"/>
              <a:cs typeface="Calibri Light"/>
            </a:endParaRPr>
          </a:p>
        </p:txBody>
      </p:sp>
      <p:sp>
        <p:nvSpPr>
          <p:cNvPr id="173" name="object 173"/>
          <p:cNvSpPr txBox="1"/>
          <p:nvPr/>
        </p:nvSpPr>
        <p:spPr>
          <a:xfrm>
            <a:off x="4736461" y="530098"/>
            <a:ext cx="619446" cy="584707"/>
          </a:xfrm>
          <a:prstGeom prst="rect">
            <a:avLst/>
          </a:prstGeom>
        </p:spPr>
        <p:txBody>
          <a:bodyPr wrap="square" lIns="0" tIns="28606" rIns="0" bIns="0" rtlCol="0">
            <a:noAutofit/>
          </a:bodyPr>
          <a:lstStyle/>
          <a:p>
            <a:pPr marL="12700">
              <a:lnSpc>
                <a:spcPts val="4505"/>
              </a:lnSpc>
            </a:pPr>
            <a:r>
              <a:rPr sz="4400" dirty="0">
                <a:solidFill>
                  <a:srgbClr val="FFFFFF"/>
                </a:solidFill>
                <a:latin typeface="Calibri Light"/>
                <a:cs typeface="Calibri Light"/>
              </a:rPr>
              <a:t>all</a:t>
            </a:r>
            <a:endParaRPr sz="4400">
              <a:latin typeface="Calibri Light"/>
              <a:cs typeface="Calibri Light"/>
            </a:endParaRPr>
          </a:p>
        </p:txBody>
      </p:sp>
      <p:sp>
        <p:nvSpPr>
          <p:cNvPr id="172" name="object 172"/>
          <p:cNvSpPr txBox="1"/>
          <p:nvPr/>
        </p:nvSpPr>
        <p:spPr>
          <a:xfrm>
            <a:off x="5375191" y="530098"/>
            <a:ext cx="1396687" cy="584707"/>
          </a:xfrm>
          <a:prstGeom prst="rect">
            <a:avLst/>
          </a:prstGeom>
        </p:spPr>
        <p:txBody>
          <a:bodyPr wrap="square" lIns="0" tIns="28606" rIns="0" bIns="0" rtlCol="0">
            <a:noAutofit/>
          </a:bodyPr>
          <a:lstStyle/>
          <a:p>
            <a:pPr marL="12700">
              <a:lnSpc>
                <a:spcPts val="4505"/>
              </a:lnSpc>
            </a:pPr>
            <a:r>
              <a:rPr sz="4400" dirty="0">
                <a:solidFill>
                  <a:srgbClr val="FFFFFF"/>
                </a:solidFill>
                <a:latin typeface="Calibri Light"/>
                <a:cs typeface="Calibri Light"/>
              </a:rPr>
              <a:t>Fields</a:t>
            </a:r>
            <a:endParaRPr sz="4400">
              <a:latin typeface="Calibri Light"/>
              <a:cs typeface="Calibri Light"/>
            </a:endParaRPr>
          </a:p>
        </p:txBody>
      </p:sp>
      <p:sp>
        <p:nvSpPr>
          <p:cNvPr id="171" name="object 171"/>
          <p:cNvSpPr txBox="1"/>
          <p:nvPr/>
        </p:nvSpPr>
        <p:spPr>
          <a:xfrm>
            <a:off x="6789681" y="530098"/>
            <a:ext cx="643948" cy="584707"/>
          </a:xfrm>
          <a:prstGeom prst="rect">
            <a:avLst/>
          </a:prstGeom>
        </p:spPr>
        <p:txBody>
          <a:bodyPr wrap="square" lIns="0" tIns="28606" rIns="0" bIns="0" rtlCol="0">
            <a:noAutofit/>
          </a:bodyPr>
          <a:lstStyle/>
          <a:p>
            <a:pPr marL="12700">
              <a:lnSpc>
                <a:spcPts val="4505"/>
              </a:lnSpc>
            </a:pPr>
            <a:r>
              <a:rPr sz="4400" spc="-9" dirty="0">
                <a:solidFill>
                  <a:srgbClr val="FFFFFF"/>
                </a:solidFill>
                <a:latin typeface="Calibri Light"/>
                <a:cs typeface="Calibri Light"/>
              </a:rPr>
              <a:t>by</a:t>
            </a:r>
            <a:endParaRPr sz="4400">
              <a:latin typeface="Calibri Light"/>
              <a:cs typeface="Calibri Light"/>
            </a:endParaRPr>
          </a:p>
        </p:txBody>
      </p:sp>
      <p:sp>
        <p:nvSpPr>
          <p:cNvPr id="170" name="object 170"/>
          <p:cNvSpPr txBox="1"/>
          <p:nvPr/>
        </p:nvSpPr>
        <p:spPr>
          <a:xfrm>
            <a:off x="7450783" y="530098"/>
            <a:ext cx="909674" cy="584707"/>
          </a:xfrm>
          <a:prstGeom prst="rect">
            <a:avLst/>
          </a:prstGeom>
        </p:spPr>
        <p:txBody>
          <a:bodyPr wrap="square" lIns="0" tIns="28606" rIns="0" bIns="0" rtlCol="0">
            <a:noAutofit/>
          </a:bodyPr>
          <a:lstStyle/>
          <a:p>
            <a:pPr marL="12700">
              <a:lnSpc>
                <a:spcPts val="4505"/>
              </a:lnSpc>
            </a:pPr>
            <a:r>
              <a:rPr sz="4400" spc="-136" dirty="0">
                <a:solidFill>
                  <a:srgbClr val="FFFFFF"/>
                </a:solidFill>
                <a:latin typeface="Calibri Light"/>
                <a:cs typeface="Calibri Light"/>
              </a:rPr>
              <a:t>Top</a:t>
            </a:r>
            <a:endParaRPr sz="4400">
              <a:latin typeface="Calibri Light"/>
              <a:cs typeface="Calibri Light"/>
            </a:endParaRPr>
          </a:p>
        </p:txBody>
      </p:sp>
      <p:sp>
        <p:nvSpPr>
          <p:cNvPr id="169" name="object 169"/>
          <p:cNvSpPr txBox="1"/>
          <p:nvPr/>
        </p:nvSpPr>
        <p:spPr>
          <a:xfrm>
            <a:off x="8377557" y="530098"/>
            <a:ext cx="2269289" cy="584707"/>
          </a:xfrm>
          <a:prstGeom prst="rect">
            <a:avLst/>
          </a:prstGeom>
        </p:spPr>
        <p:txBody>
          <a:bodyPr wrap="square" lIns="0" tIns="28606" rIns="0" bIns="0" rtlCol="0">
            <a:noAutofit/>
          </a:bodyPr>
          <a:lstStyle/>
          <a:p>
            <a:pPr marL="12700">
              <a:lnSpc>
                <a:spcPts val="4505"/>
              </a:lnSpc>
            </a:pPr>
            <a:r>
              <a:rPr sz="4400" spc="-4" dirty="0">
                <a:solidFill>
                  <a:srgbClr val="FFFFFF"/>
                </a:solidFill>
                <a:latin typeface="Calibri Light"/>
                <a:cs typeface="Calibri Light"/>
              </a:rPr>
              <a:t>Countries</a:t>
            </a:r>
            <a:endParaRPr sz="4400">
              <a:latin typeface="Calibri Light"/>
              <a:cs typeface="Calibri Light"/>
            </a:endParaRPr>
          </a:p>
        </p:txBody>
      </p:sp>
      <p:sp>
        <p:nvSpPr>
          <p:cNvPr id="168" name="object 168"/>
          <p:cNvSpPr txBox="1"/>
          <p:nvPr/>
        </p:nvSpPr>
        <p:spPr>
          <a:xfrm>
            <a:off x="848360" y="1530857"/>
            <a:ext cx="247821" cy="3999738"/>
          </a:xfrm>
          <a:prstGeom prst="rect">
            <a:avLst/>
          </a:prstGeom>
        </p:spPr>
        <p:txBody>
          <a:bodyPr wrap="square" lIns="0" tIns="10763" rIns="0" bIns="0" rtlCol="0">
            <a:noAutofit/>
          </a:bodyPr>
          <a:lstStyle/>
          <a:p>
            <a:pPr marR="21" algn="ctr">
              <a:lnSpc>
                <a:spcPts val="1695"/>
              </a:lnSpc>
            </a:pPr>
            <a:r>
              <a:rPr sz="1600" spc="-4" dirty="0">
                <a:solidFill>
                  <a:srgbClr val="FFFFFF"/>
                </a:solidFill>
                <a:latin typeface="Calibri"/>
                <a:cs typeface="Calibri"/>
              </a:rPr>
              <a:t>26</a:t>
            </a:r>
            <a:endParaRPr sz="1600">
              <a:latin typeface="Calibri"/>
              <a:cs typeface="Calibri"/>
            </a:endParaRPr>
          </a:p>
          <a:p>
            <a:pPr marR="21" algn="ctr">
              <a:lnSpc>
                <a:spcPct val="101725"/>
              </a:lnSpc>
              <a:spcBef>
                <a:spcPts val="245"/>
              </a:spcBef>
            </a:pPr>
            <a:r>
              <a:rPr sz="1600" spc="-4" dirty="0">
                <a:solidFill>
                  <a:srgbClr val="FFFFFF"/>
                </a:solidFill>
                <a:latin typeface="Calibri"/>
                <a:cs typeface="Calibri"/>
              </a:rPr>
              <a:t>24</a:t>
            </a:r>
            <a:endParaRPr sz="1600">
              <a:latin typeface="Calibri"/>
              <a:cs typeface="Calibri"/>
            </a:endParaRPr>
          </a:p>
          <a:p>
            <a:pPr marR="21" algn="ctr">
              <a:lnSpc>
                <a:spcPct val="101725"/>
              </a:lnSpc>
              <a:spcBef>
                <a:spcPts val="330"/>
              </a:spcBef>
            </a:pPr>
            <a:r>
              <a:rPr sz="1600" spc="-4" dirty="0">
                <a:solidFill>
                  <a:srgbClr val="FFFFFF"/>
                </a:solidFill>
                <a:latin typeface="Calibri"/>
                <a:cs typeface="Calibri"/>
              </a:rPr>
              <a:t>22</a:t>
            </a:r>
            <a:endParaRPr sz="1600">
              <a:latin typeface="Calibri"/>
              <a:cs typeface="Calibri"/>
            </a:endParaRPr>
          </a:p>
          <a:p>
            <a:pPr algn="ctr">
              <a:lnSpc>
                <a:spcPct val="101725"/>
              </a:lnSpc>
              <a:spcBef>
                <a:spcPts val="325"/>
              </a:spcBef>
            </a:pPr>
            <a:r>
              <a:rPr sz="1600" spc="4" dirty="0">
                <a:solidFill>
                  <a:srgbClr val="FFFFFF"/>
                </a:solidFill>
                <a:latin typeface="Calibri"/>
                <a:cs typeface="Calibri"/>
              </a:rPr>
              <a:t>20</a:t>
            </a:r>
            <a:endParaRPr sz="1600">
              <a:latin typeface="Calibri"/>
              <a:cs typeface="Calibri"/>
            </a:endParaRPr>
          </a:p>
          <a:p>
            <a:pPr marR="21" algn="ctr">
              <a:lnSpc>
                <a:spcPct val="101725"/>
              </a:lnSpc>
              <a:spcBef>
                <a:spcPts val="330"/>
              </a:spcBef>
            </a:pPr>
            <a:r>
              <a:rPr sz="1600" spc="-4" dirty="0">
                <a:solidFill>
                  <a:srgbClr val="FFFFFF"/>
                </a:solidFill>
                <a:latin typeface="Calibri"/>
                <a:cs typeface="Calibri"/>
              </a:rPr>
              <a:t>18</a:t>
            </a:r>
            <a:endParaRPr sz="1600">
              <a:latin typeface="Calibri"/>
              <a:cs typeface="Calibri"/>
            </a:endParaRPr>
          </a:p>
          <a:p>
            <a:pPr marR="21" algn="ctr">
              <a:lnSpc>
                <a:spcPct val="101725"/>
              </a:lnSpc>
              <a:spcBef>
                <a:spcPts val="330"/>
              </a:spcBef>
            </a:pPr>
            <a:r>
              <a:rPr sz="1600" spc="-4" dirty="0">
                <a:solidFill>
                  <a:srgbClr val="FFFFFF"/>
                </a:solidFill>
                <a:latin typeface="Calibri"/>
                <a:cs typeface="Calibri"/>
              </a:rPr>
              <a:t>16</a:t>
            </a:r>
            <a:endParaRPr sz="1600">
              <a:latin typeface="Calibri"/>
              <a:cs typeface="Calibri"/>
            </a:endParaRPr>
          </a:p>
          <a:p>
            <a:pPr marR="21" algn="ctr">
              <a:lnSpc>
                <a:spcPct val="101725"/>
              </a:lnSpc>
              <a:spcBef>
                <a:spcPts val="330"/>
              </a:spcBef>
            </a:pPr>
            <a:r>
              <a:rPr sz="1600" spc="-4" dirty="0">
                <a:solidFill>
                  <a:srgbClr val="FFFFFF"/>
                </a:solidFill>
                <a:latin typeface="Calibri"/>
                <a:cs typeface="Calibri"/>
              </a:rPr>
              <a:t>14</a:t>
            </a:r>
            <a:endParaRPr sz="1600">
              <a:latin typeface="Calibri"/>
              <a:cs typeface="Calibri"/>
            </a:endParaRPr>
          </a:p>
          <a:p>
            <a:pPr marR="21" algn="ctr">
              <a:lnSpc>
                <a:spcPct val="101725"/>
              </a:lnSpc>
              <a:spcBef>
                <a:spcPts val="330"/>
              </a:spcBef>
            </a:pPr>
            <a:r>
              <a:rPr sz="1600" spc="-4" dirty="0">
                <a:solidFill>
                  <a:srgbClr val="FFFFFF"/>
                </a:solidFill>
                <a:latin typeface="Calibri"/>
                <a:cs typeface="Calibri"/>
              </a:rPr>
              <a:t>12</a:t>
            </a:r>
            <a:endParaRPr sz="1600">
              <a:latin typeface="Calibri"/>
              <a:cs typeface="Calibri"/>
            </a:endParaRPr>
          </a:p>
          <a:p>
            <a:pPr algn="ctr">
              <a:lnSpc>
                <a:spcPct val="101725"/>
              </a:lnSpc>
              <a:spcBef>
                <a:spcPts val="330"/>
              </a:spcBef>
            </a:pPr>
            <a:r>
              <a:rPr sz="1600" spc="4" dirty="0">
                <a:solidFill>
                  <a:srgbClr val="FFFFFF"/>
                </a:solidFill>
                <a:latin typeface="Calibri"/>
                <a:cs typeface="Calibri"/>
              </a:rPr>
              <a:t>10</a:t>
            </a:r>
            <a:endParaRPr sz="1600">
              <a:latin typeface="Calibri"/>
              <a:cs typeface="Calibri"/>
            </a:endParaRPr>
          </a:p>
          <a:p>
            <a:pPr marL="87820" marR="1465" algn="ctr">
              <a:lnSpc>
                <a:spcPct val="101725"/>
              </a:lnSpc>
              <a:spcBef>
                <a:spcPts val="330"/>
              </a:spcBef>
            </a:pPr>
            <a:r>
              <a:rPr sz="1600" spc="-8" dirty="0">
                <a:solidFill>
                  <a:srgbClr val="FFFFFF"/>
                </a:solidFill>
                <a:latin typeface="Calibri"/>
                <a:cs typeface="Calibri"/>
              </a:rPr>
              <a:t>8</a:t>
            </a:r>
            <a:endParaRPr sz="1600">
              <a:latin typeface="Calibri"/>
              <a:cs typeface="Calibri"/>
            </a:endParaRPr>
          </a:p>
          <a:p>
            <a:pPr marL="87820" marR="1465" algn="ctr">
              <a:lnSpc>
                <a:spcPct val="101725"/>
              </a:lnSpc>
              <a:spcBef>
                <a:spcPts val="330"/>
              </a:spcBef>
            </a:pPr>
            <a:r>
              <a:rPr sz="1600" spc="-8" dirty="0">
                <a:solidFill>
                  <a:srgbClr val="FFFFFF"/>
                </a:solidFill>
                <a:latin typeface="Calibri"/>
                <a:cs typeface="Calibri"/>
              </a:rPr>
              <a:t>6</a:t>
            </a:r>
            <a:endParaRPr sz="1600">
              <a:latin typeface="Calibri"/>
              <a:cs typeface="Calibri"/>
            </a:endParaRPr>
          </a:p>
          <a:p>
            <a:pPr marL="87820" marR="1465" algn="ctr">
              <a:lnSpc>
                <a:spcPct val="101725"/>
              </a:lnSpc>
              <a:spcBef>
                <a:spcPts val="330"/>
              </a:spcBef>
            </a:pPr>
            <a:r>
              <a:rPr sz="1600" spc="-8" dirty="0">
                <a:solidFill>
                  <a:srgbClr val="FFFFFF"/>
                </a:solidFill>
                <a:latin typeface="Calibri"/>
                <a:cs typeface="Calibri"/>
              </a:rPr>
              <a:t>4</a:t>
            </a:r>
            <a:endParaRPr sz="1600">
              <a:latin typeface="Calibri"/>
              <a:cs typeface="Calibri"/>
            </a:endParaRPr>
          </a:p>
          <a:p>
            <a:pPr marL="87820" marR="1465" algn="ctr">
              <a:lnSpc>
                <a:spcPct val="101725"/>
              </a:lnSpc>
              <a:spcBef>
                <a:spcPts val="330"/>
              </a:spcBef>
            </a:pPr>
            <a:r>
              <a:rPr sz="1600" spc="-8" dirty="0">
                <a:solidFill>
                  <a:srgbClr val="FFFFFF"/>
                </a:solidFill>
                <a:latin typeface="Calibri"/>
                <a:cs typeface="Calibri"/>
              </a:rPr>
              <a:t>2</a:t>
            </a:r>
            <a:endParaRPr sz="1600">
              <a:latin typeface="Calibri"/>
              <a:cs typeface="Calibri"/>
            </a:endParaRPr>
          </a:p>
          <a:p>
            <a:pPr marL="87820" marR="1465" algn="ctr">
              <a:lnSpc>
                <a:spcPct val="101725"/>
              </a:lnSpc>
              <a:spcBef>
                <a:spcPts val="330"/>
              </a:spcBef>
            </a:pPr>
            <a:r>
              <a:rPr sz="1600" spc="-8" dirty="0">
                <a:solidFill>
                  <a:srgbClr val="FFFFFF"/>
                </a:solidFill>
                <a:latin typeface="Calibri"/>
                <a:cs typeface="Calibri"/>
              </a:rPr>
              <a:t>0</a:t>
            </a:r>
            <a:endParaRPr sz="1600">
              <a:latin typeface="Calibri"/>
              <a:cs typeface="Calibri"/>
            </a:endParaRPr>
          </a:p>
        </p:txBody>
      </p:sp>
      <p:sp>
        <p:nvSpPr>
          <p:cNvPr id="167" name="object 167"/>
          <p:cNvSpPr txBox="1"/>
          <p:nvPr/>
        </p:nvSpPr>
        <p:spPr>
          <a:xfrm>
            <a:off x="2670810" y="5608421"/>
            <a:ext cx="578301" cy="280212"/>
          </a:xfrm>
          <a:prstGeom prst="rect">
            <a:avLst/>
          </a:prstGeom>
        </p:spPr>
        <p:txBody>
          <a:bodyPr wrap="square" lIns="0" tIns="13366" rIns="0" bIns="0" rtlCol="0">
            <a:noAutofit/>
          </a:bodyPr>
          <a:lstStyle/>
          <a:p>
            <a:pPr marL="12700">
              <a:lnSpc>
                <a:spcPts val="2105"/>
              </a:lnSpc>
            </a:pPr>
            <a:r>
              <a:rPr sz="2000" spc="-3" dirty="0">
                <a:solidFill>
                  <a:srgbClr val="FFFFFF"/>
                </a:solidFill>
                <a:latin typeface="Calibri"/>
                <a:cs typeface="Calibri"/>
              </a:rPr>
              <a:t>2006</a:t>
            </a:r>
            <a:endParaRPr sz="2000">
              <a:latin typeface="Calibri"/>
              <a:cs typeface="Calibri"/>
            </a:endParaRPr>
          </a:p>
        </p:txBody>
      </p:sp>
      <p:sp>
        <p:nvSpPr>
          <p:cNvPr id="166" name="object 166"/>
          <p:cNvSpPr txBox="1"/>
          <p:nvPr/>
        </p:nvSpPr>
        <p:spPr>
          <a:xfrm>
            <a:off x="9411081" y="5608421"/>
            <a:ext cx="578301" cy="280212"/>
          </a:xfrm>
          <a:prstGeom prst="rect">
            <a:avLst/>
          </a:prstGeom>
        </p:spPr>
        <p:txBody>
          <a:bodyPr wrap="square" lIns="0" tIns="13366" rIns="0" bIns="0" rtlCol="0">
            <a:noAutofit/>
          </a:bodyPr>
          <a:lstStyle/>
          <a:p>
            <a:pPr marL="12700">
              <a:lnSpc>
                <a:spcPts val="2105"/>
              </a:lnSpc>
            </a:pPr>
            <a:r>
              <a:rPr sz="2000" spc="-3" dirty="0">
                <a:solidFill>
                  <a:srgbClr val="FFFFFF"/>
                </a:solidFill>
                <a:latin typeface="Calibri"/>
                <a:cs typeface="Calibri"/>
              </a:rPr>
              <a:t>2016</a:t>
            </a:r>
            <a:endParaRPr sz="2000">
              <a:latin typeface="Calibri"/>
              <a:cs typeface="Calibri"/>
            </a:endParaRPr>
          </a:p>
        </p:txBody>
      </p:sp>
      <p:sp>
        <p:nvSpPr>
          <p:cNvPr id="165" name="object 165"/>
          <p:cNvSpPr txBox="1"/>
          <p:nvPr/>
        </p:nvSpPr>
        <p:spPr>
          <a:xfrm>
            <a:off x="1706626" y="5915736"/>
            <a:ext cx="521264"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China</a:t>
            </a:r>
            <a:endParaRPr sz="1600">
              <a:latin typeface="Calibri"/>
              <a:cs typeface="Calibri"/>
            </a:endParaRPr>
          </a:p>
        </p:txBody>
      </p:sp>
      <p:sp>
        <p:nvSpPr>
          <p:cNvPr id="164" name="object 164"/>
          <p:cNvSpPr txBox="1"/>
          <p:nvPr/>
        </p:nvSpPr>
        <p:spPr>
          <a:xfrm>
            <a:off x="2525014" y="5915736"/>
            <a:ext cx="280854" cy="228092"/>
          </a:xfrm>
          <a:prstGeom prst="rect">
            <a:avLst/>
          </a:prstGeom>
        </p:spPr>
        <p:txBody>
          <a:bodyPr wrap="square" lIns="0" tIns="10763" rIns="0" bIns="0" rtlCol="0">
            <a:noAutofit/>
          </a:bodyPr>
          <a:lstStyle/>
          <a:p>
            <a:pPr marL="12700">
              <a:lnSpc>
                <a:spcPts val="1695"/>
              </a:lnSpc>
            </a:pPr>
            <a:r>
              <a:rPr sz="1600" spc="4" dirty="0">
                <a:solidFill>
                  <a:srgbClr val="FFFFFF"/>
                </a:solidFill>
                <a:latin typeface="Calibri"/>
                <a:cs typeface="Calibri"/>
              </a:rPr>
              <a:t>US</a:t>
            </a:r>
            <a:endParaRPr sz="1600">
              <a:latin typeface="Calibri"/>
              <a:cs typeface="Calibri"/>
            </a:endParaRPr>
          </a:p>
        </p:txBody>
      </p:sp>
      <p:sp>
        <p:nvSpPr>
          <p:cNvPr id="163" name="object 163"/>
          <p:cNvSpPr txBox="1"/>
          <p:nvPr/>
        </p:nvSpPr>
        <p:spPr>
          <a:xfrm>
            <a:off x="3101721" y="5915736"/>
            <a:ext cx="464081"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India</a:t>
            </a:r>
            <a:endParaRPr sz="1600">
              <a:latin typeface="Calibri"/>
              <a:cs typeface="Calibri"/>
            </a:endParaRPr>
          </a:p>
        </p:txBody>
      </p:sp>
      <p:sp>
        <p:nvSpPr>
          <p:cNvPr id="162" name="object 162"/>
          <p:cNvSpPr txBox="1"/>
          <p:nvPr/>
        </p:nvSpPr>
        <p:spPr>
          <a:xfrm>
            <a:off x="3863086" y="5915736"/>
            <a:ext cx="813032"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Germany</a:t>
            </a:r>
            <a:endParaRPr sz="1600">
              <a:latin typeface="Calibri"/>
              <a:cs typeface="Calibri"/>
            </a:endParaRPr>
          </a:p>
        </p:txBody>
      </p:sp>
      <p:sp>
        <p:nvSpPr>
          <p:cNvPr id="161" name="object 161"/>
          <p:cNvSpPr txBox="1"/>
          <p:nvPr/>
        </p:nvSpPr>
        <p:spPr>
          <a:xfrm>
            <a:off x="4974463" y="5915736"/>
            <a:ext cx="293028" cy="228092"/>
          </a:xfrm>
          <a:prstGeom prst="rect">
            <a:avLst/>
          </a:prstGeom>
        </p:spPr>
        <p:txBody>
          <a:bodyPr wrap="square" lIns="0" tIns="10763" rIns="0" bIns="0" rtlCol="0">
            <a:noAutofit/>
          </a:bodyPr>
          <a:lstStyle/>
          <a:p>
            <a:pPr marL="12700">
              <a:lnSpc>
                <a:spcPts val="1695"/>
              </a:lnSpc>
            </a:pPr>
            <a:r>
              <a:rPr sz="1600" spc="4" dirty="0">
                <a:solidFill>
                  <a:srgbClr val="FFFFFF"/>
                </a:solidFill>
                <a:latin typeface="Calibri"/>
                <a:cs typeface="Calibri"/>
              </a:rPr>
              <a:t>UK</a:t>
            </a:r>
            <a:endParaRPr sz="1600">
              <a:latin typeface="Calibri"/>
              <a:cs typeface="Calibri"/>
            </a:endParaRPr>
          </a:p>
        </p:txBody>
      </p:sp>
      <p:sp>
        <p:nvSpPr>
          <p:cNvPr id="160" name="object 160"/>
          <p:cNvSpPr txBox="1"/>
          <p:nvPr/>
        </p:nvSpPr>
        <p:spPr>
          <a:xfrm>
            <a:off x="5562981" y="5915736"/>
            <a:ext cx="527749" cy="228092"/>
          </a:xfrm>
          <a:prstGeom prst="rect">
            <a:avLst/>
          </a:prstGeom>
        </p:spPr>
        <p:txBody>
          <a:bodyPr wrap="square" lIns="0" tIns="10763" rIns="0" bIns="0" rtlCol="0">
            <a:noAutofit/>
          </a:bodyPr>
          <a:lstStyle/>
          <a:p>
            <a:pPr marL="12700">
              <a:lnSpc>
                <a:spcPts val="1695"/>
              </a:lnSpc>
            </a:pPr>
            <a:r>
              <a:rPr sz="1600" dirty="0">
                <a:solidFill>
                  <a:srgbClr val="FFFFFF"/>
                </a:solidFill>
                <a:latin typeface="Calibri"/>
                <a:cs typeface="Calibri"/>
              </a:rPr>
              <a:t>Japan</a:t>
            </a:r>
            <a:endParaRPr sz="1600">
              <a:latin typeface="Calibri"/>
              <a:cs typeface="Calibri"/>
            </a:endParaRPr>
          </a:p>
        </p:txBody>
      </p:sp>
      <p:sp>
        <p:nvSpPr>
          <p:cNvPr id="159" name="object 159"/>
          <p:cNvSpPr txBox="1"/>
          <p:nvPr/>
        </p:nvSpPr>
        <p:spPr>
          <a:xfrm>
            <a:off x="6388735" y="5915736"/>
            <a:ext cx="610857" cy="228092"/>
          </a:xfrm>
          <a:prstGeom prst="rect">
            <a:avLst/>
          </a:prstGeom>
        </p:spPr>
        <p:txBody>
          <a:bodyPr wrap="square" lIns="0" tIns="10763" rIns="0" bIns="0" rtlCol="0">
            <a:noAutofit/>
          </a:bodyPr>
          <a:lstStyle/>
          <a:p>
            <a:pPr marL="12700">
              <a:lnSpc>
                <a:spcPts val="1695"/>
              </a:lnSpc>
            </a:pPr>
            <a:r>
              <a:rPr sz="1600" spc="1" dirty="0">
                <a:solidFill>
                  <a:srgbClr val="FFFFFF"/>
                </a:solidFill>
                <a:latin typeface="Calibri"/>
                <a:cs typeface="Calibri"/>
              </a:rPr>
              <a:t>France</a:t>
            </a:r>
            <a:endParaRPr sz="1600">
              <a:latin typeface="Calibri"/>
              <a:cs typeface="Calibri"/>
            </a:endParaRPr>
          </a:p>
        </p:txBody>
      </p:sp>
      <p:sp>
        <p:nvSpPr>
          <p:cNvPr id="158" name="object 158"/>
          <p:cNvSpPr txBox="1"/>
          <p:nvPr/>
        </p:nvSpPr>
        <p:spPr>
          <a:xfrm>
            <a:off x="7296658" y="5915736"/>
            <a:ext cx="410846"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Italy</a:t>
            </a:r>
            <a:endParaRPr sz="1600">
              <a:latin typeface="Calibri"/>
              <a:cs typeface="Calibri"/>
            </a:endParaRPr>
          </a:p>
        </p:txBody>
      </p:sp>
      <p:sp>
        <p:nvSpPr>
          <p:cNvPr id="157" name="object 157"/>
          <p:cNvSpPr txBox="1"/>
          <p:nvPr/>
        </p:nvSpPr>
        <p:spPr>
          <a:xfrm>
            <a:off x="8004809" y="5915736"/>
            <a:ext cx="728336"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S. Korea</a:t>
            </a:r>
            <a:endParaRPr sz="1600">
              <a:latin typeface="Calibri"/>
              <a:cs typeface="Calibri"/>
            </a:endParaRPr>
          </a:p>
        </p:txBody>
      </p:sp>
      <p:sp>
        <p:nvSpPr>
          <p:cNvPr id="156" name="object 156"/>
          <p:cNvSpPr txBox="1"/>
          <p:nvPr/>
        </p:nvSpPr>
        <p:spPr>
          <a:xfrm>
            <a:off x="9030081" y="5915736"/>
            <a:ext cx="574898"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Russia</a:t>
            </a:r>
            <a:endParaRPr sz="1600">
              <a:latin typeface="Calibri"/>
              <a:cs typeface="Calibri"/>
            </a:endParaRPr>
          </a:p>
        </p:txBody>
      </p:sp>
      <p:sp>
        <p:nvSpPr>
          <p:cNvPr id="155" name="object 155"/>
          <p:cNvSpPr txBox="1"/>
          <p:nvPr/>
        </p:nvSpPr>
        <p:spPr>
          <a:xfrm>
            <a:off x="9903079" y="5915736"/>
            <a:ext cx="669027" cy="228092"/>
          </a:xfrm>
          <a:prstGeom prst="rect">
            <a:avLst/>
          </a:prstGeom>
        </p:spPr>
        <p:txBody>
          <a:bodyPr wrap="square" lIns="0" tIns="10763" rIns="0" bIns="0" rtlCol="0">
            <a:noAutofit/>
          </a:bodyPr>
          <a:lstStyle/>
          <a:p>
            <a:pPr marL="12700">
              <a:lnSpc>
                <a:spcPts val="1695"/>
              </a:lnSpc>
            </a:pPr>
            <a:r>
              <a:rPr sz="1600" spc="1" dirty="0">
                <a:solidFill>
                  <a:srgbClr val="FFFFFF"/>
                </a:solidFill>
                <a:latin typeface="Calibri"/>
                <a:cs typeface="Calibri"/>
              </a:rPr>
              <a:t>Canada</a:t>
            </a:r>
            <a:endParaRPr sz="1600">
              <a:latin typeface="Calibri"/>
              <a:cs typeface="Calibri"/>
            </a:endParaRPr>
          </a:p>
        </p:txBody>
      </p:sp>
      <p:sp>
        <p:nvSpPr>
          <p:cNvPr id="154" name="object 154"/>
          <p:cNvSpPr txBox="1"/>
          <p:nvPr/>
        </p:nvSpPr>
        <p:spPr>
          <a:xfrm>
            <a:off x="10869549" y="5915736"/>
            <a:ext cx="507501" cy="228092"/>
          </a:xfrm>
          <a:prstGeom prst="rect">
            <a:avLst/>
          </a:prstGeom>
        </p:spPr>
        <p:txBody>
          <a:bodyPr wrap="square" lIns="0" tIns="10763" rIns="0" bIns="0" rtlCol="0">
            <a:noAutofit/>
          </a:bodyPr>
          <a:lstStyle/>
          <a:p>
            <a:pPr marL="12700">
              <a:lnSpc>
                <a:spcPts val="1695"/>
              </a:lnSpc>
            </a:pPr>
            <a:r>
              <a:rPr sz="1600" spc="0" dirty="0">
                <a:solidFill>
                  <a:srgbClr val="FFFFFF"/>
                </a:solidFill>
                <a:latin typeface="Calibri"/>
                <a:cs typeface="Calibri"/>
              </a:rPr>
              <a:t>Brazil</a:t>
            </a:r>
            <a:endParaRPr sz="1600">
              <a:latin typeface="Calibri"/>
              <a:cs typeface="Calibri"/>
            </a:endParaRPr>
          </a:p>
        </p:txBody>
      </p:sp>
      <p:sp>
        <p:nvSpPr>
          <p:cNvPr id="153" name="object 153"/>
          <p:cNvSpPr txBox="1"/>
          <p:nvPr/>
        </p:nvSpPr>
        <p:spPr>
          <a:xfrm>
            <a:off x="11572494" y="6428109"/>
            <a:ext cx="312674" cy="254000"/>
          </a:xfrm>
          <a:prstGeom prst="rect">
            <a:avLst/>
          </a:prstGeom>
        </p:spPr>
        <p:txBody>
          <a:bodyPr wrap="square" lIns="0" tIns="12319" rIns="0" bIns="0" rtlCol="0">
            <a:noAutofit/>
          </a:bodyPr>
          <a:lstStyle/>
          <a:p>
            <a:pPr marL="12700">
              <a:lnSpc>
                <a:spcPts val="1939"/>
              </a:lnSpc>
            </a:pPr>
            <a:r>
              <a:rPr sz="1800" spc="-4" dirty="0">
                <a:solidFill>
                  <a:srgbClr val="FFFFFF"/>
                </a:solidFill>
                <a:latin typeface="Arial"/>
                <a:cs typeface="Arial"/>
              </a:rPr>
              <a:t>17</a:t>
            </a:r>
            <a:endParaRPr sz="1800">
              <a:latin typeface="Arial"/>
              <a:cs typeface="Arial"/>
            </a:endParaRPr>
          </a:p>
        </p:txBody>
      </p:sp>
      <p:sp>
        <p:nvSpPr>
          <p:cNvPr id="152" name="object 152"/>
          <p:cNvSpPr txBox="1"/>
          <p:nvPr/>
        </p:nvSpPr>
        <p:spPr>
          <a:xfrm rot="16200000">
            <a:off x="28563" y="3435715"/>
            <a:ext cx="1221128" cy="267335"/>
          </a:xfrm>
          <a:prstGeom prst="rect">
            <a:avLst/>
          </a:prstGeom>
        </p:spPr>
        <p:txBody>
          <a:bodyPr wrap="square" lIns="0" tIns="13366" rIns="0" bIns="0" rtlCol="0">
            <a:noAutofit/>
          </a:bodyPr>
          <a:lstStyle/>
          <a:p>
            <a:pPr marL="12700">
              <a:lnSpc>
                <a:spcPts val="2105"/>
              </a:lnSpc>
            </a:pPr>
            <a:r>
              <a:rPr sz="2000" spc="-39" dirty="0">
                <a:solidFill>
                  <a:srgbClr val="FFFFFF"/>
                </a:solidFill>
                <a:latin typeface="Calibri"/>
                <a:cs typeface="Calibri"/>
              </a:rPr>
              <a:t>P</a:t>
            </a:r>
            <a:r>
              <a:rPr sz="2000" spc="0" dirty="0">
                <a:solidFill>
                  <a:srgbClr val="FFFFFF"/>
                </a:solidFill>
                <a:latin typeface="Calibri"/>
                <a:cs typeface="Calibri"/>
              </a:rPr>
              <a:t>e</a:t>
            </a:r>
            <a:r>
              <a:rPr sz="2000" spc="-29" dirty="0">
                <a:solidFill>
                  <a:srgbClr val="FFFFFF"/>
                </a:solidFill>
                <a:latin typeface="Calibri"/>
                <a:cs typeface="Calibri"/>
              </a:rPr>
              <a:t>r</a:t>
            </a:r>
            <a:r>
              <a:rPr sz="2000" spc="0" dirty="0">
                <a:solidFill>
                  <a:srgbClr val="FFFFFF"/>
                </a:solidFill>
                <a:latin typeface="Calibri"/>
                <a:cs typeface="Calibri"/>
              </a:rPr>
              <a:t>ce</a:t>
            </a:r>
            <a:r>
              <a:rPr sz="2000" spc="-19" dirty="0">
                <a:solidFill>
                  <a:srgbClr val="FFFFFF"/>
                </a:solidFill>
                <a:latin typeface="Calibri"/>
                <a:cs typeface="Calibri"/>
              </a:rPr>
              <a:t>n</a:t>
            </a:r>
            <a:r>
              <a:rPr sz="2000" spc="-25" dirty="0">
                <a:solidFill>
                  <a:srgbClr val="FFFFFF"/>
                </a:solidFill>
                <a:latin typeface="Calibri"/>
                <a:cs typeface="Calibri"/>
              </a:rPr>
              <a:t>t</a:t>
            </a:r>
            <a:r>
              <a:rPr sz="2000" spc="0" dirty="0">
                <a:solidFill>
                  <a:srgbClr val="FFFFFF"/>
                </a:solidFill>
                <a:latin typeface="Calibri"/>
                <a:cs typeface="Calibri"/>
              </a:rPr>
              <a:t>a</a:t>
            </a:r>
            <a:r>
              <a:rPr sz="2000" spc="-4" dirty="0">
                <a:solidFill>
                  <a:srgbClr val="FFFFFF"/>
                </a:solidFill>
                <a:latin typeface="Calibri"/>
                <a:cs typeface="Calibri"/>
              </a:rPr>
              <a:t>g</a:t>
            </a:r>
            <a:r>
              <a:rPr sz="2000" spc="0" dirty="0">
                <a:solidFill>
                  <a:srgbClr val="FFFFFF"/>
                </a:solidFill>
                <a:latin typeface="Calibri"/>
                <a:cs typeface="Calibri"/>
              </a:rPr>
              <a:t>e</a:t>
            </a:r>
            <a:endParaRPr sz="2000">
              <a:latin typeface="Calibri"/>
              <a:cs typeface="Calibri"/>
            </a:endParaRPr>
          </a:p>
        </p:txBody>
      </p:sp>
      <p:sp>
        <p:nvSpPr>
          <p:cNvPr id="151" name="object 151"/>
          <p:cNvSpPr txBox="1"/>
          <p:nvPr/>
        </p:nvSpPr>
        <p:spPr>
          <a:xfrm>
            <a:off x="10718292" y="5964936"/>
            <a:ext cx="111251" cy="111251"/>
          </a:xfrm>
          <a:prstGeom prst="rect">
            <a:avLst/>
          </a:prstGeom>
        </p:spPr>
        <p:txBody>
          <a:bodyPr wrap="square" lIns="0" tIns="3301" rIns="0" bIns="0" rtlCol="0">
            <a:noAutofit/>
          </a:bodyPr>
          <a:lstStyle/>
          <a:p>
            <a:pPr marL="25400">
              <a:lnSpc>
                <a:spcPts val="850"/>
              </a:lnSpc>
            </a:pPr>
            <a:endParaRPr sz="850"/>
          </a:p>
        </p:txBody>
      </p:sp>
      <p:sp>
        <p:nvSpPr>
          <p:cNvPr id="150" name="object 150"/>
          <p:cNvSpPr txBox="1"/>
          <p:nvPr/>
        </p:nvSpPr>
        <p:spPr>
          <a:xfrm>
            <a:off x="9752076"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9" name="object 149"/>
          <p:cNvSpPr txBox="1"/>
          <p:nvPr/>
        </p:nvSpPr>
        <p:spPr>
          <a:xfrm>
            <a:off x="8878824"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8" name="object 148"/>
          <p:cNvSpPr txBox="1"/>
          <p:nvPr/>
        </p:nvSpPr>
        <p:spPr>
          <a:xfrm>
            <a:off x="7853172" y="5964936"/>
            <a:ext cx="112775" cy="111251"/>
          </a:xfrm>
          <a:prstGeom prst="rect">
            <a:avLst/>
          </a:prstGeom>
        </p:spPr>
        <p:txBody>
          <a:bodyPr wrap="square" lIns="0" tIns="3301" rIns="0" bIns="0" rtlCol="0">
            <a:noAutofit/>
          </a:bodyPr>
          <a:lstStyle/>
          <a:p>
            <a:pPr marL="25400">
              <a:lnSpc>
                <a:spcPts val="850"/>
              </a:lnSpc>
            </a:pPr>
            <a:endParaRPr sz="850"/>
          </a:p>
        </p:txBody>
      </p:sp>
      <p:sp>
        <p:nvSpPr>
          <p:cNvPr id="147" name="object 147"/>
          <p:cNvSpPr txBox="1"/>
          <p:nvPr/>
        </p:nvSpPr>
        <p:spPr>
          <a:xfrm>
            <a:off x="7146035"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6" name="object 146"/>
          <p:cNvSpPr txBox="1"/>
          <p:nvPr/>
        </p:nvSpPr>
        <p:spPr>
          <a:xfrm>
            <a:off x="6237732"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5" name="object 145"/>
          <p:cNvSpPr txBox="1"/>
          <p:nvPr/>
        </p:nvSpPr>
        <p:spPr>
          <a:xfrm>
            <a:off x="5411724" y="5964936"/>
            <a:ext cx="112775" cy="111251"/>
          </a:xfrm>
          <a:prstGeom prst="rect">
            <a:avLst/>
          </a:prstGeom>
        </p:spPr>
        <p:txBody>
          <a:bodyPr wrap="square" lIns="0" tIns="3301" rIns="0" bIns="0" rtlCol="0">
            <a:noAutofit/>
          </a:bodyPr>
          <a:lstStyle/>
          <a:p>
            <a:pPr marL="25400">
              <a:lnSpc>
                <a:spcPts val="850"/>
              </a:lnSpc>
            </a:pPr>
            <a:endParaRPr sz="850"/>
          </a:p>
        </p:txBody>
      </p:sp>
      <p:sp>
        <p:nvSpPr>
          <p:cNvPr id="144" name="object 144"/>
          <p:cNvSpPr txBox="1"/>
          <p:nvPr/>
        </p:nvSpPr>
        <p:spPr>
          <a:xfrm>
            <a:off x="4823460"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3" name="object 143"/>
          <p:cNvSpPr txBox="1"/>
          <p:nvPr/>
        </p:nvSpPr>
        <p:spPr>
          <a:xfrm>
            <a:off x="3712464"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2" name="object 142"/>
          <p:cNvSpPr txBox="1"/>
          <p:nvPr/>
        </p:nvSpPr>
        <p:spPr>
          <a:xfrm>
            <a:off x="2951988" y="5964936"/>
            <a:ext cx="111251" cy="111251"/>
          </a:xfrm>
          <a:prstGeom prst="rect">
            <a:avLst/>
          </a:prstGeom>
        </p:spPr>
        <p:txBody>
          <a:bodyPr wrap="square" lIns="0" tIns="3301" rIns="0" bIns="0" rtlCol="0">
            <a:noAutofit/>
          </a:bodyPr>
          <a:lstStyle/>
          <a:p>
            <a:pPr marL="25400">
              <a:lnSpc>
                <a:spcPts val="850"/>
              </a:lnSpc>
            </a:pPr>
            <a:endParaRPr sz="850"/>
          </a:p>
        </p:txBody>
      </p:sp>
      <p:sp>
        <p:nvSpPr>
          <p:cNvPr id="141" name="object 141"/>
          <p:cNvSpPr txBox="1"/>
          <p:nvPr/>
        </p:nvSpPr>
        <p:spPr>
          <a:xfrm>
            <a:off x="2374392" y="5964936"/>
            <a:ext cx="112775" cy="111251"/>
          </a:xfrm>
          <a:prstGeom prst="rect">
            <a:avLst/>
          </a:prstGeom>
        </p:spPr>
        <p:txBody>
          <a:bodyPr wrap="square" lIns="0" tIns="3301" rIns="0" bIns="0" rtlCol="0">
            <a:noAutofit/>
          </a:bodyPr>
          <a:lstStyle/>
          <a:p>
            <a:pPr marL="25400">
              <a:lnSpc>
                <a:spcPts val="850"/>
              </a:lnSpc>
            </a:pPr>
            <a:endParaRPr sz="850"/>
          </a:p>
        </p:txBody>
      </p:sp>
      <p:sp>
        <p:nvSpPr>
          <p:cNvPr id="140" name="object 140"/>
          <p:cNvSpPr txBox="1"/>
          <p:nvPr/>
        </p:nvSpPr>
        <p:spPr>
          <a:xfrm>
            <a:off x="1556004" y="5964936"/>
            <a:ext cx="112776" cy="111251"/>
          </a:xfrm>
          <a:prstGeom prst="rect">
            <a:avLst/>
          </a:prstGeom>
        </p:spPr>
        <p:txBody>
          <a:bodyPr wrap="square" lIns="0" tIns="3301" rIns="0" bIns="0" rtlCol="0">
            <a:noAutofit/>
          </a:bodyPr>
          <a:lstStyle/>
          <a:p>
            <a:pPr marL="25400">
              <a:lnSpc>
                <a:spcPts val="850"/>
              </a:lnSpc>
            </a:pPr>
            <a:endParaRPr sz="850"/>
          </a:p>
        </p:txBody>
      </p:sp>
      <p:sp>
        <p:nvSpPr>
          <p:cNvPr id="139" name="object 139"/>
          <p:cNvSpPr txBox="1"/>
          <p:nvPr/>
        </p:nvSpPr>
        <p:spPr>
          <a:xfrm>
            <a:off x="1255776" y="1868424"/>
            <a:ext cx="464819" cy="57912"/>
          </a:xfrm>
          <a:prstGeom prst="rect">
            <a:avLst/>
          </a:prstGeom>
        </p:spPr>
        <p:txBody>
          <a:bodyPr wrap="square" lIns="0" tIns="0" rIns="0" bIns="0" rtlCol="0">
            <a:noAutofit/>
          </a:bodyPr>
          <a:lstStyle/>
          <a:p>
            <a:endParaRPr/>
          </a:p>
        </p:txBody>
      </p:sp>
      <p:sp>
        <p:nvSpPr>
          <p:cNvPr id="138" name="object 138"/>
          <p:cNvSpPr txBox="1"/>
          <p:nvPr/>
        </p:nvSpPr>
        <p:spPr>
          <a:xfrm>
            <a:off x="1720595" y="1868424"/>
            <a:ext cx="195072" cy="3538728"/>
          </a:xfrm>
          <a:prstGeom prst="rect">
            <a:avLst/>
          </a:prstGeom>
        </p:spPr>
        <p:txBody>
          <a:bodyPr wrap="square" lIns="0" tIns="0" rIns="0" bIns="0" rtlCol="0">
            <a:noAutofit/>
          </a:bodyPr>
          <a:lstStyle/>
          <a:p>
            <a:pPr marL="25400">
              <a:lnSpc>
                <a:spcPts val="1000"/>
              </a:lnSpc>
            </a:pPr>
            <a:endParaRPr sz="1000"/>
          </a:p>
        </p:txBody>
      </p:sp>
      <p:sp>
        <p:nvSpPr>
          <p:cNvPr id="137" name="object 137"/>
          <p:cNvSpPr txBox="1"/>
          <p:nvPr/>
        </p:nvSpPr>
        <p:spPr>
          <a:xfrm>
            <a:off x="1915668" y="1868424"/>
            <a:ext cx="9448800" cy="57912"/>
          </a:xfrm>
          <a:prstGeom prst="rect">
            <a:avLst/>
          </a:prstGeom>
        </p:spPr>
        <p:txBody>
          <a:bodyPr wrap="square" lIns="0" tIns="0" rIns="0" bIns="0" rtlCol="0">
            <a:noAutofit/>
          </a:bodyPr>
          <a:lstStyle/>
          <a:p>
            <a:endParaRPr/>
          </a:p>
        </p:txBody>
      </p:sp>
      <p:sp>
        <p:nvSpPr>
          <p:cNvPr id="136" name="object 136"/>
          <p:cNvSpPr txBox="1"/>
          <p:nvPr/>
        </p:nvSpPr>
        <p:spPr>
          <a:xfrm>
            <a:off x="1255776" y="1926336"/>
            <a:ext cx="464819" cy="291084"/>
          </a:xfrm>
          <a:prstGeom prst="rect">
            <a:avLst/>
          </a:prstGeom>
        </p:spPr>
        <p:txBody>
          <a:bodyPr wrap="square" lIns="0" tIns="0" rIns="0" bIns="0" rtlCol="0">
            <a:noAutofit/>
          </a:bodyPr>
          <a:lstStyle/>
          <a:p>
            <a:pPr marL="25400">
              <a:lnSpc>
                <a:spcPts val="1000"/>
              </a:lnSpc>
            </a:pPr>
            <a:endParaRPr sz="1000"/>
          </a:p>
        </p:txBody>
      </p:sp>
      <p:sp>
        <p:nvSpPr>
          <p:cNvPr id="135" name="object 135"/>
          <p:cNvSpPr txBox="1"/>
          <p:nvPr/>
        </p:nvSpPr>
        <p:spPr>
          <a:xfrm>
            <a:off x="1915668" y="1926336"/>
            <a:ext cx="9448800" cy="291084"/>
          </a:xfrm>
          <a:prstGeom prst="rect">
            <a:avLst/>
          </a:prstGeom>
        </p:spPr>
        <p:txBody>
          <a:bodyPr wrap="square" lIns="0" tIns="0" rIns="0" bIns="0" rtlCol="0">
            <a:noAutofit/>
          </a:bodyPr>
          <a:lstStyle/>
          <a:p>
            <a:pPr marL="25400">
              <a:lnSpc>
                <a:spcPts val="1000"/>
              </a:lnSpc>
            </a:pPr>
            <a:endParaRPr sz="1000"/>
          </a:p>
        </p:txBody>
      </p:sp>
      <p:sp>
        <p:nvSpPr>
          <p:cNvPr id="134" name="object 134"/>
          <p:cNvSpPr txBox="1"/>
          <p:nvPr/>
        </p:nvSpPr>
        <p:spPr>
          <a:xfrm>
            <a:off x="1255776" y="2217420"/>
            <a:ext cx="464819" cy="289559"/>
          </a:xfrm>
          <a:prstGeom prst="rect">
            <a:avLst/>
          </a:prstGeom>
        </p:spPr>
        <p:txBody>
          <a:bodyPr wrap="square" lIns="0" tIns="0" rIns="0" bIns="0" rtlCol="0">
            <a:noAutofit/>
          </a:bodyPr>
          <a:lstStyle/>
          <a:p>
            <a:pPr marL="25400">
              <a:lnSpc>
                <a:spcPts val="1000"/>
              </a:lnSpc>
            </a:pPr>
            <a:endParaRPr sz="1000"/>
          </a:p>
        </p:txBody>
      </p:sp>
      <p:sp>
        <p:nvSpPr>
          <p:cNvPr id="133" name="object 133"/>
          <p:cNvSpPr txBox="1"/>
          <p:nvPr/>
        </p:nvSpPr>
        <p:spPr>
          <a:xfrm>
            <a:off x="1915668" y="2217420"/>
            <a:ext cx="9448800" cy="289559"/>
          </a:xfrm>
          <a:prstGeom prst="rect">
            <a:avLst/>
          </a:prstGeom>
        </p:spPr>
        <p:txBody>
          <a:bodyPr wrap="square" lIns="0" tIns="0" rIns="0" bIns="0" rtlCol="0">
            <a:noAutofit/>
          </a:bodyPr>
          <a:lstStyle/>
          <a:p>
            <a:pPr marL="25400">
              <a:lnSpc>
                <a:spcPts val="1000"/>
              </a:lnSpc>
            </a:pPr>
            <a:endParaRPr sz="1000"/>
          </a:p>
        </p:txBody>
      </p:sp>
      <p:sp>
        <p:nvSpPr>
          <p:cNvPr id="132" name="object 132"/>
          <p:cNvSpPr txBox="1"/>
          <p:nvPr/>
        </p:nvSpPr>
        <p:spPr>
          <a:xfrm>
            <a:off x="1255776" y="2506979"/>
            <a:ext cx="464819" cy="289560"/>
          </a:xfrm>
          <a:prstGeom prst="rect">
            <a:avLst/>
          </a:prstGeom>
        </p:spPr>
        <p:txBody>
          <a:bodyPr wrap="square" lIns="0" tIns="0" rIns="0" bIns="0" rtlCol="0">
            <a:noAutofit/>
          </a:bodyPr>
          <a:lstStyle/>
          <a:p>
            <a:pPr marL="25400">
              <a:lnSpc>
                <a:spcPts val="1000"/>
              </a:lnSpc>
            </a:pPr>
            <a:endParaRPr sz="1000"/>
          </a:p>
        </p:txBody>
      </p:sp>
      <p:sp>
        <p:nvSpPr>
          <p:cNvPr id="131" name="object 131"/>
          <p:cNvSpPr txBox="1"/>
          <p:nvPr/>
        </p:nvSpPr>
        <p:spPr>
          <a:xfrm>
            <a:off x="1915668" y="2506979"/>
            <a:ext cx="9448800" cy="202692"/>
          </a:xfrm>
          <a:prstGeom prst="rect">
            <a:avLst/>
          </a:prstGeom>
        </p:spPr>
        <p:txBody>
          <a:bodyPr wrap="square" lIns="0" tIns="0" rIns="0" bIns="0" rtlCol="0">
            <a:noAutofit/>
          </a:bodyPr>
          <a:lstStyle/>
          <a:p>
            <a:pPr marL="25400">
              <a:lnSpc>
                <a:spcPts val="1000"/>
              </a:lnSpc>
            </a:pPr>
            <a:endParaRPr sz="1000"/>
          </a:p>
        </p:txBody>
      </p:sp>
      <p:sp>
        <p:nvSpPr>
          <p:cNvPr id="130" name="object 130"/>
          <p:cNvSpPr txBox="1"/>
          <p:nvPr/>
        </p:nvSpPr>
        <p:spPr>
          <a:xfrm>
            <a:off x="1915668" y="2709672"/>
            <a:ext cx="6294120" cy="86867"/>
          </a:xfrm>
          <a:prstGeom prst="rect">
            <a:avLst/>
          </a:prstGeom>
        </p:spPr>
        <p:txBody>
          <a:bodyPr wrap="square" lIns="0" tIns="4317" rIns="0" bIns="0" rtlCol="0">
            <a:noAutofit/>
          </a:bodyPr>
          <a:lstStyle/>
          <a:p>
            <a:pPr marL="25400">
              <a:lnSpc>
                <a:spcPts val="650"/>
              </a:lnSpc>
            </a:pPr>
            <a:endParaRPr sz="650"/>
          </a:p>
        </p:txBody>
      </p:sp>
      <p:sp>
        <p:nvSpPr>
          <p:cNvPr id="129" name="object 129"/>
          <p:cNvSpPr txBox="1"/>
          <p:nvPr/>
        </p:nvSpPr>
        <p:spPr>
          <a:xfrm>
            <a:off x="8209788" y="2709672"/>
            <a:ext cx="196595" cy="2697479"/>
          </a:xfrm>
          <a:prstGeom prst="rect">
            <a:avLst/>
          </a:prstGeom>
        </p:spPr>
        <p:txBody>
          <a:bodyPr wrap="square" lIns="0" tIns="0" rIns="0" bIns="0" rtlCol="0">
            <a:noAutofit/>
          </a:bodyPr>
          <a:lstStyle/>
          <a:p>
            <a:pPr marL="25400">
              <a:lnSpc>
                <a:spcPts val="1000"/>
              </a:lnSpc>
            </a:pPr>
            <a:endParaRPr sz="1000"/>
          </a:p>
        </p:txBody>
      </p:sp>
      <p:sp>
        <p:nvSpPr>
          <p:cNvPr id="128" name="object 128"/>
          <p:cNvSpPr txBox="1"/>
          <p:nvPr/>
        </p:nvSpPr>
        <p:spPr>
          <a:xfrm>
            <a:off x="8406384" y="2709672"/>
            <a:ext cx="2958084" cy="86867"/>
          </a:xfrm>
          <a:prstGeom prst="rect">
            <a:avLst/>
          </a:prstGeom>
        </p:spPr>
        <p:txBody>
          <a:bodyPr wrap="square" lIns="0" tIns="4317" rIns="0" bIns="0" rtlCol="0">
            <a:noAutofit/>
          </a:bodyPr>
          <a:lstStyle/>
          <a:p>
            <a:pPr marL="25400">
              <a:lnSpc>
                <a:spcPts val="650"/>
              </a:lnSpc>
            </a:pPr>
            <a:endParaRPr sz="650"/>
          </a:p>
        </p:txBody>
      </p:sp>
      <p:sp>
        <p:nvSpPr>
          <p:cNvPr id="127" name="object 127"/>
          <p:cNvSpPr txBox="1"/>
          <p:nvPr/>
        </p:nvSpPr>
        <p:spPr>
          <a:xfrm>
            <a:off x="1255776" y="2796540"/>
            <a:ext cx="464819" cy="291084"/>
          </a:xfrm>
          <a:prstGeom prst="rect">
            <a:avLst/>
          </a:prstGeom>
        </p:spPr>
        <p:txBody>
          <a:bodyPr wrap="square" lIns="0" tIns="0" rIns="0" bIns="0" rtlCol="0">
            <a:noAutofit/>
          </a:bodyPr>
          <a:lstStyle/>
          <a:p>
            <a:pPr marL="25400">
              <a:lnSpc>
                <a:spcPts val="1000"/>
              </a:lnSpc>
            </a:pPr>
            <a:endParaRPr sz="1000"/>
          </a:p>
        </p:txBody>
      </p:sp>
      <p:sp>
        <p:nvSpPr>
          <p:cNvPr id="126" name="object 126"/>
          <p:cNvSpPr txBox="1"/>
          <p:nvPr/>
        </p:nvSpPr>
        <p:spPr>
          <a:xfrm>
            <a:off x="1915668" y="2796540"/>
            <a:ext cx="6294120" cy="291084"/>
          </a:xfrm>
          <a:prstGeom prst="rect">
            <a:avLst/>
          </a:prstGeom>
        </p:spPr>
        <p:txBody>
          <a:bodyPr wrap="square" lIns="0" tIns="0" rIns="0" bIns="0" rtlCol="0">
            <a:noAutofit/>
          </a:bodyPr>
          <a:lstStyle/>
          <a:p>
            <a:pPr marL="25400">
              <a:lnSpc>
                <a:spcPts val="1000"/>
              </a:lnSpc>
            </a:pPr>
            <a:endParaRPr sz="1000"/>
          </a:p>
        </p:txBody>
      </p:sp>
      <p:sp>
        <p:nvSpPr>
          <p:cNvPr id="125" name="object 125"/>
          <p:cNvSpPr txBox="1"/>
          <p:nvPr/>
        </p:nvSpPr>
        <p:spPr>
          <a:xfrm>
            <a:off x="8406384" y="2796540"/>
            <a:ext cx="53340" cy="291084"/>
          </a:xfrm>
          <a:prstGeom prst="rect">
            <a:avLst/>
          </a:prstGeom>
        </p:spPr>
        <p:txBody>
          <a:bodyPr wrap="square" lIns="0" tIns="0" rIns="0" bIns="0" rtlCol="0">
            <a:noAutofit/>
          </a:bodyPr>
          <a:lstStyle/>
          <a:p>
            <a:pPr marL="25400">
              <a:lnSpc>
                <a:spcPts val="1000"/>
              </a:lnSpc>
            </a:pPr>
            <a:endParaRPr sz="1000"/>
          </a:p>
        </p:txBody>
      </p:sp>
      <p:sp>
        <p:nvSpPr>
          <p:cNvPr id="124" name="object 124"/>
          <p:cNvSpPr txBox="1"/>
          <p:nvPr/>
        </p:nvSpPr>
        <p:spPr>
          <a:xfrm>
            <a:off x="8459724" y="2796540"/>
            <a:ext cx="196596" cy="2610612"/>
          </a:xfrm>
          <a:prstGeom prst="rect">
            <a:avLst/>
          </a:prstGeom>
        </p:spPr>
        <p:txBody>
          <a:bodyPr wrap="square" lIns="0" tIns="0" rIns="0" bIns="0" rtlCol="0">
            <a:noAutofit/>
          </a:bodyPr>
          <a:lstStyle/>
          <a:p>
            <a:pPr marL="25400">
              <a:lnSpc>
                <a:spcPts val="1000"/>
              </a:lnSpc>
            </a:pPr>
            <a:endParaRPr sz="1000"/>
          </a:p>
        </p:txBody>
      </p:sp>
      <p:sp>
        <p:nvSpPr>
          <p:cNvPr id="123" name="object 123"/>
          <p:cNvSpPr txBox="1"/>
          <p:nvPr/>
        </p:nvSpPr>
        <p:spPr>
          <a:xfrm>
            <a:off x="8656320" y="2796540"/>
            <a:ext cx="2708148" cy="291084"/>
          </a:xfrm>
          <a:prstGeom prst="rect">
            <a:avLst/>
          </a:prstGeom>
        </p:spPr>
        <p:txBody>
          <a:bodyPr wrap="square" lIns="0" tIns="0" rIns="0" bIns="0" rtlCol="0">
            <a:noAutofit/>
          </a:bodyPr>
          <a:lstStyle/>
          <a:p>
            <a:pPr marL="25400">
              <a:lnSpc>
                <a:spcPts val="1000"/>
              </a:lnSpc>
            </a:pPr>
            <a:endParaRPr sz="1000"/>
          </a:p>
        </p:txBody>
      </p:sp>
      <p:sp>
        <p:nvSpPr>
          <p:cNvPr id="122" name="object 122"/>
          <p:cNvSpPr txBox="1"/>
          <p:nvPr/>
        </p:nvSpPr>
        <p:spPr>
          <a:xfrm>
            <a:off x="1255776" y="3087624"/>
            <a:ext cx="464819" cy="289560"/>
          </a:xfrm>
          <a:prstGeom prst="rect">
            <a:avLst/>
          </a:prstGeom>
        </p:spPr>
        <p:txBody>
          <a:bodyPr wrap="square" lIns="0" tIns="0" rIns="0" bIns="0" rtlCol="0">
            <a:noAutofit/>
          </a:bodyPr>
          <a:lstStyle/>
          <a:p>
            <a:pPr marL="25400">
              <a:lnSpc>
                <a:spcPts val="1000"/>
              </a:lnSpc>
            </a:pPr>
            <a:endParaRPr sz="1000"/>
          </a:p>
        </p:txBody>
      </p:sp>
      <p:sp>
        <p:nvSpPr>
          <p:cNvPr id="121" name="object 121"/>
          <p:cNvSpPr txBox="1"/>
          <p:nvPr/>
        </p:nvSpPr>
        <p:spPr>
          <a:xfrm>
            <a:off x="1915668" y="3087624"/>
            <a:ext cx="6294120" cy="289560"/>
          </a:xfrm>
          <a:prstGeom prst="rect">
            <a:avLst/>
          </a:prstGeom>
        </p:spPr>
        <p:txBody>
          <a:bodyPr wrap="square" lIns="0" tIns="0" rIns="0" bIns="0" rtlCol="0">
            <a:noAutofit/>
          </a:bodyPr>
          <a:lstStyle/>
          <a:p>
            <a:pPr marL="25400">
              <a:lnSpc>
                <a:spcPts val="1000"/>
              </a:lnSpc>
            </a:pPr>
            <a:endParaRPr sz="1000"/>
          </a:p>
        </p:txBody>
      </p:sp>
      <p:sp>
        <p:nvSpPr>
          <p:cNvPr id="120" name="object 120"/>
          <p:cNvSpPr txBox="1"/>
          <p:nvPr/>
        </p:nvSpPr>
        <p:spPr>
          <a:xfrm>
            <a:off x="8406384" y="3087624"/>
            <a:ext cx="53340" cy="289560"/>
          </a:xfrm>
          <a:prstGeom prst="rect">
            <a:avLst/>
          </a:prstGeom>
        </p:spPr>
        <p:txBody>
          <a:bodyPr wrap="square" lIns="0" tIns="0" rIns="0" bIns="0" rtlCol="0">
            <a:noAutofit/>
          </a:bodyPr>
          <a:lstStyle/>
          <a:p>
            <a:pPr marL="25400">
              <a:lnSpc>
                <a:spcPts val="1000"/>
              </a:lnSpc>
            </a:pPr>
            <a:endParaRPr sz="1000"/>
          </a:p>
        </p:txBody>
      </p:sp>
      <p:sp>
        <p:nvSpPr>
          <p:cNvPr id="119" name="object 119"/>
          <p:cNvSpPr txBox="1"/>
          <p:nvPr/>
        </p:nvSpPr>
        <p:spPr>
          <a:xfrm>
            <a:off x="8656320" y="3087624"/>
            <a:ext cx="2708148" cy="289560"/>
          </a:xfrm>
          <a:prstGeom prst="rect">
            <a:avLst/>
          </a:prstGeom>
        </p:spPr>
        <p:txBody>
          <a:bodyPr wrap="square" lIns="0" tIns="0" rIns="0" bIns="0" rtlCol="0">
            <a:noAutofit/>
          </a:bodyPr>
          <a:lstStyle/>
          <a:p>
            <a:pPr marL="25400">
              <a:lnSpc>
                <a:spcPts val="1000"/>
              </a:lnSpc>
            </a:pPr>
            <a:endParaRPr sz="1000"/>
          </a:p>
        </p:txBody>
      </p:sp>
      <p:sp>
        <p:nvSpPr>
          <p:cNvPr id="118" name="object 118"/>
          <p:cNvSpPr txBox="1"/>
          <p:nvPr/>
        </p:nvSpPr>
        <p:spPr>
          <a:xfrm>
            <a:off x="1255776" y="3377184"/>
            <a:ext cx="464819" cy="289560"/>
          </a:xfrm>
          <a:prstGeom prst="rect">
            <a:avLst/>
          </a:prstGeom>
        </p:spPr>
        <p:txBody>
          <a:bodyPr wrap="square" lIns="0" tIns="0" rIns="0" bIns="0" rtlCol="0">
            <a:noAutofit/>
          </a:bodyPr>
          <a:lstStyle/>
          <a:p>
            <a:pPr marL="25400">
              <a:lnSpc>
                <a:spcPts val="1000"/>
              </a:lnSpc>
            </a:pPr>
            <a:endParaRPr sz="1000"/>
          </a:p>
        </p:txBody>
      </p:sp>
      <p:sp>
        <p:nvSpPr>
          <p:cNvPr id="117" name="object 117"/>
          <p:cNvSpPr txBox="1"/>
          <p:nvPr/>
        </p:nvSpPr>
        <p:spPr>
          <a:xfrm>
            <a:off x="1915668" y="3377184"/>
            <a:ext cx="6294120" cy="289560"/>
          </a:xfrm>
          <a:prstGeom prst="rect">
            <a:avLst/>
          </a:prstGeom>
        </p:spPr>
        <p:txBody>
          <a:bodyPr wrap="square" lIns="0" tIns="0" rIns="0" bIns="0" rtlCol="0">
            <a:noAutofit/>
          </a:bodyPr>
          <a:lstStyle/>
          <a:p>
            <a:pPr marL="25400">
              <a:lnSpc>
                <a:spcPts val="1000"/>
              </a:lnSpc>
            </a:pPr>
            <a:endParaRPr sz="1000"/>
          </a:p>
        </p:txBody>
      </p:sp>
      <p:sp>
        <p:nvSpPr>
          <p:cNvPr id="116" name="object 116"/>
          <p:cNvSpPr txBox="1"/>
          <p:nvPr/>
        </p:nvSpPr>
        <p:spPr>
          <a:xfrm>
            <a:off x="8406384" y="3377184"/>
            <a:ext cx="53340" cy="289560"/>
          </a:xfrm>
          <a:prstGeom prst="rect">
            <a:avLst/>
          </a:prstGeom>
        </p:spPr>
        <p:txBody>
          <a:bodyPr wrap="square" lIns="0" tIns="0" rIns="0" bIns="0" rtlCol="0">
            <a:noAutofit/>
          </a:bodyPr>
          <a:lstStyle/>
          <a:p>
            <a:pPr marL="25400">
              <a:lnSpc>
                <a:spcPts val="1000"/>
              </a:lnSpc>
            </a:pPr>
            <a:endParaRPr sz="1000"/>
          </a:p>
        </p:txBody>
      </p:sp>
      <p:sp>
        <p:nvSpPr>
          <p:cNvPr id="115" name="object 115"/>
          <p:cNvSpPr txBox="1"/>
          <p:nvPr/>
        </p:nvSpPr>
        <p:spPr>
          <a:xfrm>
            <a:off x="8656320" y="3377184"/>
            <a:ext cx="2708148" cy="289560"/>
          </a:xfrm>
          <a:prstGeom prst="rect">
            <a:avLst/>
          </a:prstGeom>
        </p:spPr>
        <p:txBody>
          <a:bodyPr wrap="square" lIns="0" tIns="0" rIns="0" bIns="0" rtlCol="0">
            <a:noAutofit/>
          </a:bodyPr>
          <a:lstStyle/>
          <a:p>
            <a:pPr marL="25400">
              <a:lnSpc>
                <a:spcPts val="1000"/>
              </a:lnSpc>
            </a:pPr>
            <a:endParaRPr sz="1000"/>
          </a:p>
        </p:txBody>
      </p:sp>
      <p:sp>
        <p:nvSpPr>
          <p:cNvPr id="114" name="object 114"/>
          <p:cNvSpPr txBox="1"/>
          <p:nvPr/>
        </p:nvSpPr>
        <p:spPr>
          <a:xfrm>
            <a:off x="1255776" y="3666744"/>
            <a:ext cx="214884" cy="291083"/>
          </a:xfrm>
          <a:prstGeom prst="rect">
            <a:avLst/>
          </a:prstGeom>
        </p:spPr>
        <p:txBody>
          <a:bodyPr wrap="square" lIns="0" tIns="0" rIns="0" bIns="0" rtlCol="0">
            <a:noAutofit/>
          </a:bodyPr>
          <a:lstStyle/>
          <a:p>
            <a:pPr marL="25400">
              <a:lnSpc>
                <a:spcPts val="1000"/>
              </a:lnSpc>
            </a:pPr>
            <a:endParaRPr sz="1000"/>
          </a:p>
        </p:txBody>
      </p:sp>
      <p:sp>
        <p:nvSpPr>
          <p:cNvPr id="113" name="object 113"/>
          <p:cNvSpPr txBox="1"/>
          <p:nvPr/>
        </p:nvSpPr>
        <p:spPr>
          <a:xfrm>
            <a:off x="1470660" y="3666744"/>
            <a:ext cx="196596" cy="1740407"/>
          </a:xfrm>
          <a:prstGeom prst="rect">
            <a:avLst/>
          </a:prstGeom>
        </p:spPr>
        <p:txBody>
          <a:bodyPr wrap="square" lIns="0" tIns="0" rIns="0" bIns="0" rtlCol="0">
            <a:noAutofit/>
          </a:bodyPr>
          <a:lstStyle/>
          <a:p>
            <a:pPr marL="25400">
              <a:lnSpc>
                <a:spcPts val="1000"/>
              </a:lnSpc>
            </a:pPr>
            <a:endParaRPr sz="1000"/>
          </a:p>
        </p:txBody>
      </p:sp>
      <p:sp>
        <p:nvSpPr>
          <p:cNvPr id="112" name="object 112"/>
          <p:cNvSpPr txBox="1"/>
          <p:nvPr/>
        </p:nvSpPr>
        <p:spPr>
          <a:xfrm>
            <a:off x="1667256" y="3666744"/>
            <a:ext cx="53339" cy="291083"/>
          </a:xfrm>
          <a:prstGeom prst="rect">
            <a:avLst/>
          </a:prstGeom>
        </p:spPr>
        <p:txBody>
          <a:bodyPr wrap="square" lIns="0" tIns="0" rIns="0" bIns="0" rtlCol="0">
            <a:noAutofit/>
          </a:bodyPr>
          <a:lstStyle/>
          <a:p>
            <a:pPr marL="25400">
              <a:lnSpc>
                <a:spcPts val="1000"/>
              </a:lnSpc>
            </a:pPr>
            <a:endParaRPr sz="1000"/>
          </a:p>
        </p:txBody>
      </p:sp>
      <p:sp>
        <p:nvSpPr>
          <p:cNvPr id="111" name="object 111"/>
          <p:cNvSpPr txBox="1"/>
          <p:nvPr/>
        </p:nvSpPr>
        <p:spPr>
          <a:xfrm>
            <a:off x="1915668" y="3666744"/>
            <a:ext cx="6294120" cy="291083"/>
          </a:xfrm>
          <a:prstGeom prst="rect">
            <a:avLst/>
          </a:prstGeom>
        </p:spPr>
        <p:txBody>
          <a:bodyPr wrap="square" lIns="0" tIns="0" rIns="0" bIns="0" rtlCol="0">
            <a:noAutofit/>
          </a:bodyPr>
          <a:lstStyle/>
          <a:p>
            <a:pPr marL="25400">
              <a:lnSpc>
                <a:spcPts val="1000"/>
              </a:lnSpc>
            </a:pPr>
            <a:endParaRPr sz="1000"/>
          </a:p>
        </p:txBody>
      </p:sp>
      <p:sp>
        <p:nvSpPr>
          <p:cNvPr id="110" name="object 110"/>
          <p:cNvSpPr txBox="1"/>
          <p:nvPr/>
        </p:nvSpPr>
        <p:spPr>
          <a:xfrm>
            <a:off x="8406384" y="3666744"/>
            <a:ext cx="53340" cy="291083"/>
          </a:xfrm>
          <a:prstGeom prst="rect">
            <a:avLst/>
          </a:prstGeom>
        </p:spPr>
        <p:txBody>
          <a:bodyPr wrap="square" lIns="0" tIns="0" rIns="0" bIns="0" rtlCol="0">
            <a:noAutofit/>
          </a:bodyPr>
          <a:lstStyle/>
          <a:p>
            <a:pPr marL="25400">
              <a:lnSpc>
                <a:spcPts val="1000"/>
              </a:lnSpc>
            </a:pPr>
            <a:endParaRPr sz="1000"/>
          </a:p>
        </p:txBody>
      </p:sp>
      <p:sp>
        <p:nvSpPr>
          <p:cNvPr id="109" name="object 109"/>
          <p:cNvSpPr txBox="1"/>
          <p:nvPr/>
        </p:nvSpPr>
        <p:spPr>
          <a:xfrm>
            <a:off x="8656320" y="3666744"/>
            <a:ext cx="2708148" cy="291083"/>
          </a:xfrm>
          <a:prstGeom prst="rect">
            <a:avLst/>
          </a:prstGeom>
        </p:spPr>
        <p:txBody>
          <a:bodyPr wrap="square" lIns="0" tIns="0" rIns="0" bIns="0" rtlCol="0">
            <a:noAutofit/>
          </a:bodyPr>
          <a:lstStyle/>
          <a:p>
            <a:pPr marL="25400">
              <a:lnSpc>
                <a:spcPts val="1000"/>
              </a:lnSpc>
            </a:pPr>
            <a:endParaRPr sz="1000"/>
          </a:p>
        </p:txBody>
      </p:sp>
      <p:sp>
        <p:nvSpPr>
          <p:cNvPr id="108" name="object 108"/>
          <p:cNvSpPr txBox="1"/>
          <p:nvPr/>
        </p:nvSpPr>
        <p:spPr>
          <a:xfrm>
            <a:off x="1255776" y="3957828"/>
            <a:ext cx="214884" cy="289560"/>
          </a:xfrm>
          <a:prstGeom prst="rect">
            <a:avLst/>
          </a:prstGeom>
        </p:spPr>
        <p:txBody>
          <a:bodyPr wrap="square" lIns="0" tIns="0" rIns="0" bIns="0" rtlCol="0">
            <a:noAutofit/>
          </a:bodyPr>
          <a:lstStyle/>
          <a:p>
            <a:pPr marL="25400">
              <a:lnSpc>
                <a:spcPts val="1000"/>
              </a:lnSpc>
            </a:pPr>
            <a:endParaRPr sz="1000"/>
          </a:p>
        </p:txBody>
      </p:sp>
      <p:sp>
        <p:nvSpPr>
          <p:cNvPr id="107" name="object 107"/>
          <p:cNvSpPr txBox="1"/>
          <p:nvPr/>
        </p:nvSpPr>
        <p:spPr>
          <a:xfrm>
            <a:off x="1667256" y="3957828"/>
            <a:ext cx="53339" cy="289560"/>
          </a:xfrm>
          <a:prstGeom prst="rect">
            <a:avLst/>
          </a:prstGeom>
        </p:spPr>
        <p:txBody>
          <a:bodyPr wrap="square" lIns="0" tIns="0" rIns="0" bIns="0" rtlCol="0">
            <a:noAutofit/>
          </a:bodyPr>
          <a:lstStyle/>
          <a:p>
            <a:pPr marL="25400">
              <a:lnSpc>
                <a:spcPts val="1000"/>
              </a:lnSpc>
            </a:pPr>
            <a:endParaRPr sz="1000"/>
          </a:p>
        </p:txBody>
      </p:sp>
      <p:sp>
        <p:nvSpPr>
          <p:cNvPr id="106" name="object 106"/>
          <p:cNvSpPr txBox="1"/>
          <p:nvPr/>
        </p:nvSpPr>
        <p:spPr>
          <a:xfrm>
            <a:off x="1915668" y="3957828"/>
            <a:ext cx="6294120" cy="289560"/>
          </a:xfrm>
          <a:prstGeom prst="rect">
            <a:avLst/>
          </a:prstGeom>
        </p:spPr>
        <p:txBody>
          <a:bodyPr wrap="square" lIns="0" tIns="0" rIns="0" bIns="0" rtlCol="0">
            <a:noAutofit/>
          </a:bodyPr>
          <a:lstStyle/>
          <a:p>
            <a:pPr marL="25400">
              <a:lnSpc>
                <a:spcPts val="1000"/>
              </a:lnSpc>
            </a:pPr>
            <a:endParaRPr sz="1000"/>
          </a:p>
        </p:txBody>
      </p:sp>
      <p:sp>
        <p:nvSpPr>
          <p:cNvPr id="105" name="object 105"/>
          <p:cNvSpPr txBox="1"/>
          <p:nvPr/>
        </p:nvSpPr>
        <p:spPr>
          <a:xfrm>
            <a:off x="8406384" y="3957828"/>
            <a:ext cx="53340" cy="289560"/>
          </a:xfrm>
          <a:prstGeom prst="rect">
            <a:avLst/>
          </a:prstGeom>
        </p:spPr>
        <p:txBody>
          <a:bodyPr wrap="square" lIns="0" tIns="0" rIns="0" bIns="0" rtlCol="0">
            <a:noAutofit/>
          </a:bodyPr>
          <a:lstStyle/>
          <a:p>
            <a:pPr marL="25400">
              <a:lnSpc>
                <a:spcPts val="1000"/>
              </a:lnSpc>
            </a:pPr>
            <a:endParaRPr sz="1000"/>
          </a:p>
        </p:txBody>
      </p:sp>
      <p:sp>
        <p:nvSpPr>
          <p:cNvPr id="104" name="object 104"/>
          <p:cNvSpPr txBox="1"/>
          <p:nvPr/>
        </p:nvSpPr>
        <p:spPr>
          <a:xfrm>
            <a:off x="8656320" y="3957828"/>
            <a:ext cx="2708148" cy="289560"/>
          </a:xfrm>
          <a:prstGeom prst="rect">
            <a:avLst/>
          </a:prstGeom>
        </p:spPr>
        <p:txBody>
          <a:bodyPr wrap="square" lIns="0" tIns="0" rIns="0" bIns="0" rtlCol="0">
            <a:noAutofit/>
          </a:bodyPr>
          <a:lstStyle/>
          <a:p>
            <a:pPr marL="25400">
              <a:lnSpc>
                <a:spcPts val="1000"/>
              </a:lnSpc>
            </a:pPr>
            <a:endParaRPr sz="1000"/>
          </a:p>
        </p:txBody>
      </p:sp>
      <p:sp>
        <p:nvSpPr>
          <p:cNvPr id="103" name="object 103"/>
          <p:cNvSpPr txBox="1"/>
          <p:nvPr/>
        </p:nvSpPr>
        <p:spPr>
          <a:xfrm>
            <a:off x="1255776" y="4247388"/>
            <a:ext cx="214884" cy="289560"/>
          </a:xfrm>
          <a:prstGeom prst="rect">
            <a:avLst/>
          </a:prstGeom>
        </p:spPr>
        <p:txBody>
          <a:bodyPr wrap="square" lIns="0" tIns="0" rIns="0" bIns="0" rtlCol="0">
            <a:noAutofit/>
          </a:bodyPr>
          <a:lstStyle/>
          <a:p>
            <a:pPr marL="25400">
              <a:lnSpc>
                <a:spcPts val="1000"/>
              </a:lnSpc>
            </a:pPr>
            <a:endParaRPr sz="1000"/>
          </a:p>
        </p:txBody>
      </p:sp>
      <p:sp>
        <p:nvSpPr>
          <p:cNvPr id="102" name="object 102"/>
          <p:cNvSpPr txBox="1"/>
          <p:nvPr/>
        </p:nvSpPr>
        <p:spPr>
          <a:xfrm>
            <a:off x="1667256" y="4247388"/>
            <a:ext cx="53339" cy="289560"/>
          </a:xfrm>
          <a:prstGeom prst="rect">
            <a:avLst/>
          </a:prstGeom>
        </p:spPr>
        <p:txBody>
          <a:bodyPr wrap="square" lIns="0" tIns="0" rIns="0" bIns="0" rtlCol="0">
            <a:noAutofit/>
          </a:bodyPr>
          <a:lstStyle/>
          <a:p>
            <a:pPr marL="25400">
              <a:lnSpc>
                <a:spcPts val="1000"/>
              </a:lnSpc>
            </a:pPr>
            <a:endParaRPr sz="1000"/>
          </a:p>
        </p:txBody>
      </p:sp>
      <p:sp>
        <p:nvSpPr>
          <p:cNvPr id="101" name="object 101"/>
          <p:cNvSpPr txBox="1"/>
          <p:nvPr/>
        </p:nvSpPr>
        <p:spPr>
          <a:xfrm>
            <a:off x="1915668" y="4247388"/>
            <a:ext cx="6294120" cy="131063"/>
          </a:xfrm>
          <a:prstGeom prst="rect">
            <a:avLst/>
          </a:prstGeom>
        </p:spPr>
        <p:txBody>
          <a:bodyPr wrap="square" lIns="0" tIns="0" rIns="0" bIns="0" rtlCol="0">
            <a:noAutofit/>
          </a:bodyPr>
          <a:lstStyle/>
          <a:p>
            <a:pPr marL="25400">
              <a:lnSpc>
                <a:spcPts val="1000"/>
              </a:lnSpc>
            </a:pPr>
            <a:endParaRPr sz="1000"/>
          </a:p>
        </p:txBody>
      </p:sp>
      <p:sp>
        <p:nvSpPr>
          <p:cNvPr id="100" name="object 100"/>
          <p:cNvSpPr txBox="1"/>
          <p:nvPr/>
        </p:nvSpPr>
        <p:spPr>
          <a:xfrm>
            <a:off x="8406384" y="4247388"/>
            <a:ext cx="53340" cy="289560"/>
          </a:xfrm>
          <a:prstGeom prst="rect">
            <a:avLst/>
          </a:prstGeom>
        </p:spPr>
        <p:txBody>
          <a:bodyPr wrap="square" lIns="0" tIns="0" rIns="0" bIns="0" rtlCol="0">
            <a:noAutofit/>
          </a:bodyPr>
          <a:lstStyle/>
          <a:p>
            <a:pPr marL="25400">
              <a:lnSpc>
                <a:spcPts val="1000"/>
              </a:lnSpc>
            </a:pPr>
            <a:endParaRPr sz="1000"/>
          </a:p>
        </p:txBody>
      </p:sp>
      <p:sp>
        <p:nvSpPr>
          <p:cNvPr id="99" name="object 99"/>
          <p:cNvSpPr txBox="1"/>
          <p:nvPr/>
        </p:nvSpPr>
        <p:spPr>
          <a:xfrm>
            <a:off x="8656320" y="4247388"/>
            <a:ext cx="2708148" cy="289560"/>
          </a:xfrm>
          <a:prstGeom prst="rect">
            <a:avLst/>
          </a:prstGeom>
        </p:spPr>
        <p:txBody>
          <a:bodyPr wrap="square" lIns="0" tIns="0" rIns="0" bIns="0" rtlCol="0">
            <a:noAutofit/>
          </a:bodyPr>
          <a:lstStyle/>
          <a:p>
            <a:pPr marL="25400">
              <a:lnSpc>
                <a:spcPts val="1000"/>
              </a:lnSpc>
            </a:pPr>
            <a:endParaRPr sz="1000"/>
          </a:p>
        </p:txBody>
      </p:sp>
      <p:sp>
        <p:nvSpPr>
          <p:cNvPr id="98" name="object 98"/>
          <p:cNvSpPr txBox="1"/>
          <p:nvPr/>
        </p:nvSpPr>
        <p:spPr>
          <a:xfrm>
            <a:off x="1915668" y="4378452"/>
            <a:ext cx="801624" cy="158496"/>
          </a:xfrm>
          <a:prstGeom prst="rect">
            <a:avLst/>
          </a:prstGeom>
        </p:spPr>
        <p:txBody>
          <a:bodyPr wrap="square" lIns="0" tIns="0" rIns="0" bIns="0" rtlCol="0">
            <a:noAutofit/>
          </a:bodyPr>
          <a:lstStyle/>
          <a:p>
            <a:pPr marL="25400">
              <a:lnSpc>
                <a:spcPts val="1000"/>
              </a:lnSpc>
            </a:pPr>
            <a:endParaRPr sz="1000"/>
          </a:p>
        </p:txBody>
      </p:sp>
      <p:sp>
        <p:nvSpPr>
          <p:cNvPr id="97" name="object 97"/>
          <p:cNvSpPr txBox="1"/>
          <p:nvPr/>
        </p:nvSpPr>
        <p:spPr>
          <a:xfrm>
            <a:off x="2717292" y="4378452"/>
            <a:ext cx="196595" cy="1028700"/>
          </a:xfrm>
          <a:prstGeom prst="rect">
            <a:avLst/>
          </a:prstGeom>
        </p:spPr>
        <p:txBody>
          <a:bodyPr wrap="square" lIns="0" tIns="0" rIns="0" bIns="0" rtlCol="0">
            <a:noAutofit/>
          </a:bodyPr>
          <a:lstStyle/>
          <a:p>
            <a:pPr marL="25400">
              <a:lnSpc>
                <a:spcPts val="1000"/>
              </a:lnSpc>
            </a:pPr>
            <a:endParaRPr sz="1000"/>
          </a:p>
        </p:txBody>
      </p:sp>
      <p:sp>
        <p:nvSpPr>
          <p:cNvPr id="96" name="object 96"/>
          <p:cNvSpPr txBox="1"/>
          <p:nvPr/>
        </p:nvSpPr>
        <p:spPr>
          <a:xfrm>
            <a:off x="2913888" y="4378452"/>
            <a:ext cx="5295900" cy="158496"/>
          </a:xfrm>
          <a:prstGeom prst="rect">
            <a:avLst/>
          </a:prstGeom>
        </p:spPr>
        <p:txBody>
          <a:bodyPr wrap="square" lIns="0" tIns="0" rIns="0" bIns="0" rtlCol="0">
            <a:noAutofit/>
          </a:bodyPr>
          <a:lstStyle/>
          <a:p>
            <a:pPr marL="25400">
              <a:lnSpc>
                <a:spcPts val="1000"/>
              </a:lnSpc>
            </a:pPr>
            <a:endParaRPr sz="1000"/>
          </a:p>
        </p:txBody>
      </p:sp>
      <p:sp>
        <p:nvSpPr>
          <p:cNvPr id="95" name="object 95"/>
          <p:cNvSpPr txBox="1"/>
          <p:nvPr/>
        </p:nvSpPr>
        <p:spPr>
          <a:xfrm>
            <a:off x="1255776" y="4536948"/>
            <a:ext cx="214884" cy="291084"/>
          </a:xfrm>
          <a:prstGeom prst="rect">
            <a:avLst/>
          </a:prstGeom>
        </p:spPr>
        <p:txBody>
          <a:bodyPr wrap="square" lIns="0" tIns="0" rIns="0" bIns="0" rtlCol="0">
            <a:noAutofit/>
          </a:bodyPr>
          <a:lstStyle/>
          <a:p>
            <a:pPr marL="25400">
              <a:lnSpc>
                <a:spcPts val="1000"/>
              </a:lnSpc>
            </a:pPr>
            <a:endParaRPr sz="1000"/>
          </a:p>
        </p:txBody>
      </p:sp>
      <p:sp>
        <p:nvSpPr>
          <p:cNvPr id="94" name="object 94"/>
          <p:cNvSpPr txBox="1"/>
          <p:nvPr/>
        </p:nvSpPr>
        <p:spPr>
          <a:xfrm>
            <a:off x="1667256" y="4536948"/>
            <a:ext cx="53339" cy="291084"/>
          </a:xfrm>
          <a:prstGeom prst="rect">
            <a:avLst/>
          </a:prstGeom>
        </p:spPr>
        <p:txBody>
          <a:bodyPr wrap="square" lIns="0" tIns="0" rIns="0" bIns="0" rtlCol="0">
            <a:noAutofit/>
          </a:bodyPr>
          <a:lstStyle/>
          <a:p>
            <a:pPr marL="25400">
              <a:lnSpc>
                <a:spcPts val="1000"/>
              </a:lnSpc>
            </a:pPr>
            <a:endParaRPr sz="1000"/>
          </a:p>
        </p:txBody>
      </p:sp>
      <p:sp>
        <p:nvSpPr>
          <p:cNvPr id="93" name="object 93"/>
          <p:cNvSpPr txBox="1"/>
          <p:nvPr/>
        </p:nvSpPr>
        <p:spPr>
          <a:xfrm>
            <a:off x="8406384" y="4536948"/>
            <a:ext cx="53340" cy="291084"/>
          </a:xfrm>
          <a:prstGeom prst="rect">
            <a:avLst/>
          </a:prstGeom>
        </p:spPr>
        <p:txBody>
          <a:bodyPr wrap="square" lIns="0" tIns="0" rIns="0" bIns="0" rtlCol="0">
            <a:noAutofit/>
          </a:bodyPr>
          <a:lstStyle/>
          <a:p>
            <a:pPr marL="25400">
              <a:lnSpc>
                <a:spcPts val="1000"/>
              </a:lnSpc>
            </a:pPr>
            <a:endParaRPr sz="1000"/>
          </a:p>
        </p:txBody>
      </p:sp>
      <p:sp>
        <p:nvSpPr>
          <p:cNvPr id="92" name="object 92"/>
          <p:cNvSpPr txBox="1"/>
          <p:nvPr/>
        </p:nvSpPr>
        <p:spPr>
          <a:xfrm>
            <a:off x="8656320" y="4536948"/>
            <a:ext cx="2708148" cy="175259"/>
          </a:xfrm>
          <a:prstGeom prst="rect">
            <a:avLst/>
          </a:prstGeom>
        </p:spPr>
        <p:txBody>
          <a:bodyPr wrap="square" lIns="0" tIns="0" rIns="0" bIns="0" rtlCol="0">
            <a:noAutofit/>
          </a:bodyPr>
          <a:lstStyle/>
          <a:p>
            <a:pPr marL="25400">
              <a:lnSpc>
                <a:spcPts val="1000"/>
              </a:lnSpc>
            </a:pPr>
            <a:endParaRPr sz="1000"/>
          </a:p>
        </p:txBody>
      </p:sp>
      <p:sp>
        <p:nvSpPr>
          <p:cNvPr id="91" name="object 91"/>
          <p:cNvSpPr txBox="1"/>
          <p:nvPr/>
        </p:nvSpPr>
        <p:spPr>
          <a:xfrm>
            <a:off x="1915668" y="4536948"/>
            <a:ext cx="801624" cy="86868"/>
          </a:xfrm>
          <a:prstGeom prst="rect">
            <a:avLst/>
          </a:prstGeom>
        </p:spPr>
        <p:txBody>
          <a:bodyPr wrap="square" lIns="0" tIns="4318" rIns="0" bIns="0" rtlCol="0">
            <a:noAutofit/>
          </a:bodyPr>
          <a:lstStyle/>
          <a:p>
            <a:pPr marL="25400">
              <a:lnSpc>
                <a:spcPts val="650"/>
              </a:lnSpc>
            </a:pPr>
            <a:endParaRPr sz="650"/>
          </a:p>
        </p:txBody>
      </p:sp>
      <p:sp>
        <p:nvSpPr>
          <p:cNvPr id="90" name="object 90"/>
          <p:cNvSpPr txBox="1"/>
          <p:nvPr/>
        </p:nvSpPr>
        <p:spPr>
          <a:xfrm>
            <a:off x="2913888" y="4536948"/>
            <a:ext cx="5295900" cy="175259"/>
          </a:xfrm>
          <a:prstGeom prst="rect">
            <a:avLst/>
          </a:prstGeom>
        </p:spPr>
        <p:txBody>
          <a:bodyPr wrap="square" lIns="0" tIns="0" rIns="0" bIns="0" rtlCol="0">
            <a:noAutofit/>
          </a:bodyPr>
          <a:lstStyle/>
          <a:p>
            <a:pPr marL="25400">
              <a:lnSpc>
                <a:spcPts val="1000"/>
              </a:lnSpc>
            </a:pPr>
            <a:endParaRPr sz="1000"/>
          </a:p>
        </p:txBody>
      </p:sp>
      <p:sp>
        <p:nvSpPr>
          <p:cNvPr id="89" name="object 89"/>
          <p:cNvSpPr txBox="1"/>
          <p:nvPr/>
        </p:nvSpPr>
        <p:spPr>
          <a:xfrm>
            <a:off x="1915668" y="4623816"/>
            <a:ext cx="303275" cy="204216"/>
          </a:xfrm>
          <a:prstGeom prst="rect">
            <a:avLst/>
          </a:prstGeom>
        </p:spPr>
        <p:txBody>
          <a:bodyPr wrap="square" lIns="0" tIns="0" rIns="0" bIns="0" rtlCol="0">
            <a:noAutofit/>
          </a:bodyPr>
          <a:lstStyle/>
          <a:p>
            <a:pPr marL="25400">
              <a:lnSpc>
                <a:spcPts val="1000"/>
              </a:lnSpc>
            </a:pPr>
            <a:endParaRPr sz="1000"/>
          </a:p>
        </p:txBody>
      </p:sp>
      <p:sp>
        <p:nvSpPr>
          <p:cNvPr id="88" name="object 88"/>
          <p:cNvSpPr txBox="1"/>
          <p:nvPr/>
        </p:nvSpPr>
        <p:spPr>
          <a:xfrm>
            <a:off x="2218944" y="4623816"/>
            <a:ext cx="196595" cy="783335"/>
          </a:xfrm>
          <a:prstGeom prst="rect">
            <a:avLst/>
          </a:prstGeom>
        </p:spPr>
        <p:txBody>
          <a:bodyPr wrap="square" lIns="0" tIns="0" rIns="0" bIns="0" rtlCol="0">
            <a:noAutofit/>
          </a:bodyPr>
          <a:lstStyle/>
          <a:p>
            <a:pPr marL="25400">
              <a:lnSpc>
                <a:spcPts val="1000"/>
              </a:lnSpc>
            </a:pPr>
            <a:endParaRPr sz="1000"/>
          </a:p>
        </p:txBody>
      </p:sp>
      <p:sp>
        <p:nvSpPr>
          <p:cNvPr id="87" name="object 87"/>
          <p:cNvSpPr txBox="1"/>
          <p:nvPr/>
        </p:nvSpPr>
        <p:spPr>
          <a:xfrm>
            <a:off x="2415540" y="4623816"/>
            <a:ext cx="53340" cy="204216"/>
          </a:xfrm>
          <a:prstGeom prst="rect">
            <a:avLst/>
          </a:prstGeom>
        </p:spPr>
        <p:txBody>
          <a:bodyPr wrap="square" lIns="0" tIns="0" rIns="0" bIns="0" rtlCol="0">
            <a:noAutofit/>
          </a:bodyPr>
          <a:lstStyle/>
          <a:p>
            <a:pPr marL="25400">
              <a:lnSpc>
                <a:spcPts val="1000"/>
              </a:lnSpc>
            </a:pPr>
            <a:endParaRPr sz="1000"/>
          </a:p>
        </p:txBody>
      </p:sp>
      <p:sp>
        <p:nvSpPr>
          <p:cNvPr id="86" name="object 86"/>
          <p:cNvSpPr txBox="1"/>
          <p:nvPr/>
        </p:nvSpPr>
        <p:spPr>
          <a:xfrm>
            <a:off x="2468880" y="4623816"/>
            <a:ext cx="195071" cy="783335"/>
          </a:xfrm>
          <a:prstGeom prst="rect">
            <a:avLst/>
          </a:prstGeom>
        </p:spPr>
        <p:txBody>
          <a:bodyPr wrap="square" lIns="0" tIns="0" rIns="0" bIns="0" rtlCol="0">
            <a:noAutofit/>
          </a:bodyPr>
          <a:lstStyle/>
          <a:p>
            <a:pPr marL="25400">
              <a:lnSpc>
                <a:spcPts val="1000"/>
              </a:lnSpc>
            </a:pPr>
            <a:endParaRPr sz="1000"/>
          </a:p>
        </p:txBody>
      </p:sp>
      <p:sp>
        <p:nvSpPr>
          <p:cNvPr id="85" name="object 85"/>
          <p:cNvSpPr txBox="1"/>
          <p:nvPr/>
        </p:nvSpPr>
        <p:spPr>
          <a:xfrm>
            <a:off x="2663952" y="4623816"/>
            <a:ext cx="53340" cy="204216"/>
          </a:xfrm>
          <a:prstGeom prst="rect">
            <a:avLst/>
          </a:prstGeom>
        </p:spPr>
        <p:txBody>
          <a:bodyPr wrap="square" lIns="0" tIns="0" rIns="0" bIns="0" rtlCol="0">
            <a:noAutofit/>
          </a:bodyPr>
          <a:lstStyle/>
          <a:p>
            <a:pPr marL="25400">
              <a:lnSpc>
                <a:spcPts val="1000"/>
              </a:lnSpc>
            </a:pPr>
            <a:endParaRPr sz="1000"/>
          </a:p>
        </p:txBody>
      </p:sp>
      <p:sp>
        <p:nvSpPr>
          <p:cNvPr id="84" name="object 84"/>
          <p:cNvSpPr txBox="1"/>
          <p:nvPr/>
        </p:nvSpPr>
        <p:spPr>
          <a:xfrm>
            <a:off x="2913888" y="4712208"/>
            <a:ext cx="53339" cy="115824"/>
          </a:xfrm>
          <a:prstGeom prst="rect">
            <a:avLst/>
          </a:prstGeom>
        </p:spPr>
        <p:txBody>
          <a:bodyPr wrap="square" lIns="0" tIns="1524" rIns="0" bIns="0" rtlCol="0">
            <a:noAutofit/>
          </a:bodyPr>
          <a:lstStyle/>
          <a:p>
            <a:pPr marL="25400">
              <a:lnSpc>
                <a:spcPts val="900"/>
              </a:lnSpc>
            </a:pPr>
            <a:endParaRPr sz="900"/>
          </a:p>
        </p:txBody>
      </p:sp>
      <p:sp>
        <p:nvSpPr>
          <p:cNvPr id="83" name="object 83"/>
          <p:cNvSpPr txBox="1"/>
          <p:nvPr/>
        </p:nvSpPr>
        <p:spPr>
          <a:xfrm>
            <a:off x="2967228" y="4712208"/>
            <a:ext cx="196596" cy="694944"/>
          </a:xfrm>
          <a:prstGeom prst="rect">
            <a:avLst/>
          </a:prstGeom>
        </p:spPr>
        <p:txBody>
          <a:bodyPr wrap="square" lIns="0" tIns="0" rIns="0" bIns="0" rtlCol="0">
            <a:noAutofit/>
          </a:bodyPr>
          <a:lstStyle/>
          <a:p>
            <a:pPr marL="25400">
              <a:lnSpc>
                <a:spcPts val="1000"/>
              </a:lnSpc>
            </a:pPr>
            <a:endParaRPr sz="1000"/>
          </a:p>
        </p:txBody>
      </p:sp>
      <p:sp>
        <p:nvSpPr>
          <p:cNvPr id="82" name="object 82"/>
          <p:cNvSpPr txBox="1"/>
          <p:nvPr/>
        </p:nvSpPr>
        <p:spPr>
          <a:xfrm>
            <a:off x="3163824" y="4712208"/>
            <a:ext cx="5045964" cy="115824"/>
          </a:xfrm>
          <a:prstGeom prst="rect">
            <a:avLst/>
          </a:prstGeom>
        </p:spPr>
        <p:txBody>
          <a:bodyPr wrap="square" lIns="0" tIns="1524" rIns="0" bIns="0" rtlCol="0">
            <a:noAutofit/>
          </a:bodyPr>
          <a:lstStyle/>
          <a:p>
            <a:pPr marL="25400">
              <a:lnSpc>
                <a:spcPts val="900"/>
              </a:lnSpc>
            </a:pPr>
            <a:endParaRPr sz="900"/>
          </a:p>
        </p:txBody>
      </p:sp>
      <p:sp>
        <p:nvSpPr>
          <p:cNvPr id="81" name="object 81"/>
          <p:cNvSpPr txBox="1"/>
          <p:nvPr/>
        </p:nvSpPr>
        <p:spPr>
          <a:xfrm>
            <a:off x="8656320" y="4712208"/>
            <a:ext cx="53339" cy="115824"/>
          </a:xfrm>
          <a:prstGeom prst="rect">
            <a:avLst/>
          </a:prstGeom>
        </p:spPr>
        <p:txBody>
          <a:bodyPr wrap="square" lIns="0" tIns="1524" rIns="0" bIns="0" rtlCol="0">
            <a:noAutofit/>
          </a:bodyPr>
          <a:lstStyle/>
          <a:p>
            <a:pPr marL="25400">
              <a:lnSpc>
                <a:spcPts val="900"/>
              </a:lnSpc>
            </a:pPr>
            <a:endParaRPr sz="900"/>
          </a:p>
        </p:txBody>
      </p:sp>
      <p:sp>
        <p:nvSpPr>
          <p:cNvPr id="80" name="object 80"/>
          <p:cNvSpPr txBox="1"/>
          <p:nvPr/>
        </p:nvSpPr>
        <p:spPr>
          <a:xfrm>
            <a:off x="8709660" y="4712208"/>
            <a:ext cx="195072" cy="694944"/>
          </a:xfrm>
          <a:prstGeom prst="rect">
            <a:avLst/>
          </a:prstGeom>
        </p:spPr>
        <p:txBody>
          <a:bodyPr wrap="square" lIns="0" tIns="0" rIns="0" bIns="0" rtlCol="0">
            <a:noAutofit/>
          </a:bodyPr>
          <a:lstStyle/>
          <a:p>
            <a:pPr marL="25400">
              <a:lnSpc>
                <a:spcPts val="1000"/>
              </a:lnSpc>
            </a:pPr>
            <a:endParaRPr sz="1000"/>
          </a:p>
        </p:txBody>
      </p:sp>
      <p:sp>
        <p:nvSpPr>
          <p:cNvPr id="79" name="object 79"/>
          <p:cNvSpPr txBox="1"/>
          <p:nvPr/>
        </p:nvSpPr>
        <p:spPr>
          <a:xfrm>
            <a:off x="8904732" y="4712208"/>
            <a:ext cx="2459736" cy="57150"/>
          </a:xfrm>
          <a:prstGeom prst="rect">
            <a:avLst/>
          </a:prstGeom>
        </p:spPr>
        <p:txBody>
          <a:bodyPr wrap="square" lIns="0" tIns="0" rIns="0" bIns="0" rtlCol="0">
            <a:noAutofit/>
          </a:bodyPr>
          <a:lstStyle/>
          <a:p>
            <a:endParaRPr/>
          </a:p>
        </p:txBody>
      </p:sp>
      <p:sp>
        <p:nvSpPr>
          <p:cNvPr id="78" name="object 78"/>
          <p:cNvSpPr txBox="1"/>
          <p:nvPr/>
        </p:nvSpPr>
        <p:spPr>
          <a:xfrm>
            <a:off x="8904732" y="4769358"/>
            <a:ext cx="53340" cy="58674"/>
          </a:xfrm>
          <a:prstGeom prst="rect">
            <a:avLst/>
          </a:prstGeom>
        </p:spPr>
        <p:txBody>
          <a:bodyPr wrap="square" lIns="0" tIns="0" rIns="0" bIns="0" rtlCol="0">
            <a:noAutofit/>
          </a:bodyPr>
          <a:lstStyle/>
          <a:p>
            <a:endParaRPr/>
          </a:p>
        </p:txBody>
      </p:sp>
      <p:sp>
        <p:nvSpPr>
          <p:cNvPr id="77" name="object 77"/>
          <p:cNvSpPr txBox="1"/>
          <p:nvPr/>
        </p:nvSpPr>
        <p:spPr>
          <a:xfrm>
            <a:off x="8958072" y="4769358"/>
            <a:ext cx="196596" cy="637793"/>
          </a:xfrm>
          <a:prstGeom prst="rect">
            <a:avLst/>
          </a:prstGeom>
        </p:spPr>
        <p:txBody>
          <a:bodyPr wrap="square" lIns="0" tIns="0" rIns="0" bIns="0" rtlCol="0">
            <a:noAutofit/>
          </a:bodyPr>
          <a:lstStyle/>
          <a:p>
            <a:pPr marL="25400">
              <a:lnSpc>
                <a:spcPts val="1000"/>
              </a:lnSpc>
            </a:pPr>
            <a:endParaRPr sz="1000"/>
          </a:p>
        </p:txBody>
      </p:sp>
      <p:sp>
        <p:nvSpPr>
          <p:cNvPr id="76" name="object 76"/>
          <p:cNvSpPr txBox="1"/>
          <p:nvPr/>
        </p:nvSpPr>
        <p:spPr>
          <a:xfrm>
            <a:off x="9154668" y="4769358"/>
            <a:ext cx="53339" cy="58674"/>
          </a:xfrm>
          <a:prstGeom prst="rect">
            <a:avLst/>
          </a:prstGeom>
        </p:spPr>
        <p:txBody>
          <a:bodyPr wrap="square" lIns="0" tIns="0" rIns="0" bIns="0" rtlCol="0">
            <a:noAutofit/>
          </a:bodyPr>
          <a:lstStyle/>
          <a:p>
            <a:endParaRPr/>
          </a:p>
        </p:txBody>
      </p:sp>
      <p:sp>
        <p:nvSpPr>
          <p:cNvPr id="75" name="object 75"/>
          <p:cNvSpPr txBox="1"/>
          <p:nvPr/>
        </p:nvSpPr>
        <p:spPr>
          <a:xfrm>
            <a:off x="9208008" y="4769358"/>
            <a:ext cx="196596" cy="637793"/>
          </a:xfrm>
          <a:prstGeom prst="rect">
            <a:avLst/>
          </a:prstGeom>
        </p:spPr>
        <p:txBody>
          <a:bodyPr wrap="square" lIns="0" tIns="0" rIns="0" bIns="0" rtlCol="0">
            <a:noAutofit/>
          </a:bodyPr>
          <a:lstStyle/>
          <a:p>
            <a:pPr marL="25400">
              <a:lnSpc>
                <a:spcPts val="1000"/>
              </a:lnSpc>
            </a:pPr>
            <a:endParaRPr sz="1000"/>
          </a:p>
        </p:txBody>
      </p:sp>
      <p:sp>
        <p:nvSpPr>
          <p:cNvPr id="74" name="object 74"/>
          <p:cNvSpPr txBox="1"/>
          <p:nvPr/>
        </p:nvSpPr>
        <p:spPr>
          <a:xfrm>
            <a:off x="9404604" y="4769358"/>
            <a:ext cx="53340" cy="58674"/>
          </a:xfrm>
          <a:prstGeom prst="rect">
            <a:avLst/>
          </a:prstGeom>
        </p:spPr>
        <p:txBody>
          <a:bodyPr wrap="square" lIns="0" tIns="0" rIns="0" bIns="0" rtlCol="0">
            <a:noAutofit/>
          </a:bodyPr>
          <a:lstStyle/>
          <a:p>
            <a:endParaRPr/>
          </a:p>
        </p:txBody>
      </p:sp>
      <p:sp>
        <p:nvSpPr>
          <p:cNvPr id="73" name="object 73"/>
          <p:cNvSpPr txBox="1"/>
          <p:nvPr/>
        </p:nvSpPr>
        <p:spPr>
          <a:xfrm>
            <a:off x="9457944" y="4799076"/>
            <a:ext cx="195072" cy="608076"/>
          </a:xfrm>
          <a:prstGeom prst="rect">
            <a:avLst/>
          </a:prstGeom>
        </p:spPr>
        <p:txBody>
          <a:bodyPr wrap="square" lIns="0" tIns="0" rIns="0" bIns="0" rtlCol="0">
            <a:noAutofit/>
          </a:bodyPr>
          <a:lstStyle/>
          <a:p>
            <a:pPr marL="25400">
              <a:lnSpc>
                <a:spcPts val="1000"/>
              </a:lnSpc>
            </a:pPr>
            <a:endParaRPr sz="1000"/>
          </a:p>
        </p:txBody>
      </p:sp>
      <p:sp>
        <p:nvSpPr>
          <p:cNvPr id="72" name="object 72"/>
          <p:cNvSpPr txBox="1"/>
          <p:nvPr/>
        </p:nvSpPr>
        <p:spPr>
          <a:xfrm>
            <a:off x="1255776" y="4828032"/>
            <a:ext cx="214884" cy="289560"/>
          </a:xfrm>
          <a:prstGeom prst="rect">
            <a:avLst/>
          </a:prstGeom>
        </p:spPr>
        <p:txBody>
          <a:bodyPr wrap="square" lIns="0" tIns="0" rIns="0" bIns="0" rtlCol="0">
            <a:noAutofit/>
          </a:bodyPr>
          <a:lstStyle/>
          <a:p>
            <a:pPr marL="25400">
              <a:lnSpc>
                <a:spcPts val="1000"/>
              </a:lnSpc>
            </a:pPr>
            <a:endParaRPr sz="1000"/>
          </a:p>
        </p:txBody>
      </p:sp>
      <p:sp>
        <p:nvSpPr>
          <p:cNvPr id="71" name="object 71"/>
          <p:cNvSpPr txBox="1"/>
          <p:nvPr/>
        </p:nvSpPr>
        <p:spPr>
          <a:xfrm>
            <a:off x="1667256" y="4828032"/>
            <a:ext cx="53339" cy="289560"/>
          </a:xfrm>
          <a:prstGeom prst="rect">
            <a:avLst/>
          </a:prstGeom>
        </p:spPr>
        <p:txBody>
          <a:bodyPr wrap="square" lIns="0" tIns="0" rIns="0" bIns="0" rtlCol="0">
            <a:noAutofit/>
          </a:bodyPr>
          <a:lstStyle/>
          <a:p>
            <a:pPr marL="25400">
              <a:lnSpc>
                <a:spcPts val="1000"/>
              </a:lnSpc>
            </a:pPr>
            <a:endParaRPr sz="1000"/>
          </a:p>
        </p:txBody>
      </p:sp>
      <p:sp>
        <p:nvSpPr>
          <p:cNvPr id="70" name="object 70"/>
          <p:cNvSpPr txBox="1"/>
          <p:nvPr/>
        </p:nvSpPr>
        <p:spPr>
          <a:xfrm>
            <a:off x="8406384" y="4828032"/>
            <a:ext cx="53340" cy="289560"/>
          </a:xfrm>
          <a:prstGeom prst="rect">
            <a:avLst/>
          </a:prstGeom>
        </p:spPr>
        <p:txBody>
          <a:bodyPr wrap="square" lIns="0" tIns="0" rIns="0" bIns="0" rtlCol="0">
            <a:noAutofit/>
          </a:bodyPr>
          <a:lstStyle/>
          <a:p>
            <a:pPr marL="25400">
              <a:lnSpc>
                <a:spcPts val="1000"/>
              </a:lnSpc>
            </a:pPr>
            <a:endParaRPr sz="1000"/>
          </a:p>
        </p:txBody>
      </p:sp>
      <p:sp>
        <p:nvSpPr>
          <p:cNvPr id="69" name="object 69"/>
          <p:cNvSpPr txBox="1"/>
          <p:nvPr/>
        </p:nvSpPr>
        <p:spPr>
          <a:xfrm>
            <a:off x="1915668" y="4828032"/>
            <a:ext cx="303275" cy="216407"/>
          </a:xfrm>
          <a:prstGeom prst="rect">
            <a:avLst/>
          </a:prstGeom>
        </p:spPr>
        <p:txBody>
          <a:bodyPr wrap="square" lIns="0" tIns="0" rIns="0" bIns="0" rtlCol="0">
            <a:noAutofit/>
          </a:bodyPr>
          <a:lstStyle/>
          <a:p>
            <a:pPr marL="25400">
              <a:lnSpc>
                <a:spcPts val="1000"/>
              </a:lnSpc>
            </a:pPr>
            <a:endParaRPr sz="1000"/>
          </a:p>
        </p:txBody>
      </p:sp>
      <p:sp>
        <p:nvSpPr>
          <p:cNvPr id="68" name="object 68"/>
          <p:cNvSpPr txBox="1"/>
          <p:nvPr/>
        </p:nvSpPr>
        <p:spPr>
          <a:xfrm>
            <a:off x="2415540" y="4828032"/>
            <a:ext cx="53340" cy="289560"/>
          </a:xfrm>
          <a:prstGeom prst="rect">
            <a:avLst/>
          </a:prstGeom>
        </p:spPr>
        <p:txBody>
          <a:bodyPr wrap="square" lIns="0" tIns="0" rIns="0" bIns="0" rtlCol="0">
            <a:noAutofit/>
          </a:bodyPr>
          <a:lstStyle/>
          <a:p>
            <a:pPr marL="25400">
              <a:lnSpc>
                <a:spcPts val="1000"/>
              </a:lnSpc>
            </a:pPr>
            <a:endParaRPr sz="1000"/>
          </a:p>
        </p:txBody>
      </p:sp>
      <p:sp>
        <p:nvSpPr>
          <p:cNvPr id="67" name="object 67"/>
          <p:cNvSpPr txBox="1"/>
          <p:nvPr/>
        </p:nvSpPr>
        <p:spPr>
          <a:xfrm>
            <a:off x="2663952" y="4828032"/>
            <a:ext cx="53340" cy="289560"/>
          </a:xfrm>
          <a:prstGeom prst="rect">
            <a:avLst/>
          </a:prstGeom>
        </p:spPr>
        <p:txBody>
          <a:bodyPr wrap="square" lIns="0" tIns="0" rIns="0" bIns="0" rtlCol="0">
            <a:noAutofit/>
          </a:bodyPr>
          <a:lstStyle/>
          <a:p>
            <a:pPr marL="25400">
              <a:lnSpc>
                <a:spcPts val="1000"/>
              </a:lnSpc>
            </a:pPr>
            <a:endParaRPr sz="1000"/>
          </a:p>
        </p:txBody>
      </p:sp>
      <p:sp>
        <p:nvSpPr>
          <p:cNvPr id="66" name="object 66"/>
          <p:cNvSpPr txBox="1"/>
          <p:nvPr/>
        </p:nvSpPr>
        <p:spPr>
          <a:xfrm>
            <a:off x="2913888" y="4828032"/>
            <a:ext cx="53339" cy="289560"/>
          </a:xfrm>
          <a:prstGeom prst="rect">
            <a:avLst/>
          </a:prstGeom>
        </p:spPr>
        <p:txBody>
          <a:bodyPr wrap="square" lIns="0" tIns="0" rIns="0" bIns="0" rtlCol="0">
            <a:noAutofit/>
          </a:bodyPr>
          <a:lstStyle/>
          <a:p>
            <a:pPr marL="25400">
              <a:lnSpc>
                <a:spcPts val="1000"/>
              </a:lnSpc>
            </a:pPr>
            <a:endParaRPr sz="1000"/>
          </a:p>
        </p:txBody>
      </p:sp>
      <p:sp>
        <p:nvSpPr>
          <p:cNvPr id="65" name="object 65"/>
          <p:cNvSpPr txBox="1"/>
          <p:nvPr/>
        </p:nvSpPr>
        <p:spPr>
          <a:xfrm>
            <a:off x="3163824" y="4828032"/>
            <a:ext cx="5045964" cy="129539"/>
          </a:xfrm>
          <a:prstGeom prst="rect">
            <a:avLst/>
          </a:prstGeom>
        </p:spPr>
        <p:txBody>
          <a:bodyPr wrap="square" lIns="0" tIns="0" rIns="0" bIns="0" rtlCol="0">
            <a:noAutofit/>
          </a:bodyPr>
          <a:lstStyle/>
          <a:p>
            <a:pPr marL="25400">
              <a:lnSpc>
                <a:spcPts val="1000"/>
              </a:lnSpc>
            </a:pPr>
            <a:endParaRPr sz="1000"/>
          </a:p>
        </p:txBody>
      </p:sp>
      <p:sp>
        <p:nvSpPr>
          <p:cNvPr id="64" name="object 64"/>
          <p:cNvSpPr txBox="1"/>
          <p:nvPr/>
        </p:nvSpPr>
        <p:spPr>
          <a:xfrm>
            <a:off x="8656320" y="4828032"/>
            <a:ext cx="53339" cy="289560"/>
          </a:xfrm>
          <a:prstGeom prst="rect">
            <a:avLst/>
          </a:prstGeom>
        </p:spPr>
        <p:txBody>
          <a:bodyPr wrap="square" lIns="0" tIns="0" rIns="0" bIns="0" rtlCol="0">
            <a:noAutofit/>
          </a:bodyPr>
          <a:lstStyle/>
          <a:p>
            <a:pPr marL="25400">
              <a:lnSpc>
                <a:spcPts val="1000"/>
              </a:lnSpc>
            </a:pPr>
            <a:endParaRPr sz="1000"/>
          </a:p>
        </p:txBody>
      </p:sp>
      <p:sp>
        <p:nvSpPr>
          <p:cNvPr id="63" name="object 63"/>
          <p:cNvSpPr txBox="1"/>
          <p:nvPr/>
        </p:nvSpPr>
        <p:spPr>
          <a:xfrm>
            <a:off x="8904732" y="4828032"/>
            <a:ext cx="53340" cy="289560"/>
          </a:xfrm>
          <a:prstGeom prst="rect">
            <a:avLst/>
          </a:prstGeom>
        </p:spPr>
        <p:txBody>
          <a:bodyPr wrap="square" lIns="0" tIns="0" rIns="0" bIns="0" rtlCol="0">
            <a:noAutofit/>
          </a:bodyPr>
          <a:lstStyle/>
          <a:p>
            <a:pPr marL="25400">
              <a:lnSpc>
                <a:spcPts val="1000"/>
              </a:lnSpc>
            </a:pPr>
            <a:endParaRPr sz="1000"/>
          </a:p>
        </p:txBody>
      </p:sp>
      <p:sp>
        <p:nvSpPr>
          <p:cNvPr id="62" name="object 62"/>
          <p:cNvSpPr txBox="1"/>
          <p:nvPr/>
        </p:nvSpPr>
        <p:spPr>
          <a:xfrm>
            <a:off x="9154668" y="4828032"/>
            <a:ext cx="53339" cy="289560"/>
          </a:xfrm>
          <a:prstGeom prst="rect">
            <a:avLst/>
          </a:prstGeom>
        </p:spPr>
        <p:txBody>
          <a:bodyPr wrap="square" lIns="0" tIns="0" rIns="0" bIns="0" rtlCol="0">
            <a:noAutofit/>
          </a:bodyPr>
          <a:lstStyle/>
          <a:p>
            <a:pPr marL="25400">
              <a:lnSpc>
                <a:spcPts val="1000"/>
              </a:lnSpc>
            </a:pPr>
            <a:endParaRPr sz="1000"/>
          </a:p>
        </p:txBody>
      </p:sp>
      <p:sp>
        <p:nvSpPr>
          <p:cNvPr id="61" name="object 61"/>
          <p:cNvSpPr txBox="1"/>
          <p:nvPr/>
        </p:nvSpPr>
        <p:spPr>
          <a:xfrm>
            <a:off x="9404604" y="4828032"/>
            <a:ext cx="53340" cy="289560"/>
          </a:xfrm>
          <a:prstGeom prst="rect">
            <a:avLst/>
          </a:prstGeom>
        </p:spPr>
        <p:txBody>
          <a:bodyPr wrap="square" lIns="0" tIns="0" rIns="0" bIns="0" rtlCol="0">
            <a:noAutofit/>
          </a:bodyPr>
          <a:lstStyle/>
          <a:p>
            <a:pPr marL="25400">
              <a:lnSpc>
                <a:spcPts val="1000"/>
              </a:lnSpc>
            </a:pPr>
            <a:endParaRPr sz="1000"/>
          </a:p>
        </p:txBody>
      </p:sp>
      <p:sp>
        <p:nvSpPr>
          <p:cNvPr id="60" name="object 60"/>
          <p:cNvSpPr txBox="1"/>
          <p:nvPr/>
        </p:nvSpPr>
        <p:spPr>
          <a:xfrm>
            <a:off x="9457944" y="4828032"/>
            <a:ext cx="195072" cy="579119"/>
          </a:xfrm>
          <a:prstGeom prst="rect">
            <a:avLst/>
          </a:prstGeom>
        </p:spPr>
        <p:txBody>
          <a:bodyPr wrap="square" lIns="0" tIns="0" rIns="0" bIns="0" rtlCol="0">
            <a:noAutofit/>
          </a:bodyPr>
          <a:lstStyle/>
          <a:p>
            <a:pPr marL="25400">
              <a:lnSpc>
                <a:spcPts val="1000"/>
              </a:lnSpc>
            </a:pPr>
            <a:endParaRPr sz="1000"/>
          </a:p>
        </p:txBody>
      </p:sp>
      <p:sp>
        <p:nvSpPr>
          <p:cNvPr id="59" name="object 59"/>
          <p:cNvSpPr txBox="1"/>
          <p:nvPr/>
        </p:nvSpPr>
        <p:spPr>
          <a:xfrm>
            <a:off x="9653016" y="4828032"/>
            <a:ext cx="1711452" cy="144779"/>
          </a:xfrm>
          <a:prstGeom prst="rect">
            <a:avLst/>
          </a:prstGeom>
        </p:spPr>
        <p:txBody>
          <a:bodyPr wrap="square" lIns="0" tIns="0" rIns="0" bIns="0" rtlCol="0">
            <a:noAutofit/>
          </a:bodyPr>
          <a:lstStyle/>
          <a:p>
            <a:pPr marL="25400">
              <a:lnSpc>
                <a:spcPts val="1000"/>
              </a:lnSpc>
            </a:pPr>
            <a:endParaRPr sz="1000"/>
          </a:p>
        </p:txBody>
      </p:sp>
      <p:sp>
        <p:nvSpPr>
          <p:cNvPr id="58" name="object 58"/>
          <p:cNvSpPr txBox="1"/>
          <p:nvPr/>
        </p:nvSpPr>
        <p:spPr>
          <a:xfrm>
            <a:off x="3163824" y="4957572"/>
            <a:ext cx="51815" cy="160020"/>
          </a:xfrm>
          <a:prstGeom prst="rect">
            <a:avLst/>
          </a:prstGeom>
        </p:spPr>
        <p:txBody>
          <a:bodyPr wrap="square" lIns="0" tIns="0" rIns="0" bIns="0" rtlCol="0">
            <a:noAutofit/>
          </a:bodyPr>
          <a:lstStyle/>
          <a:p>
            <a:pPr marL="25400">
              <a:lnSpc>
                <a:spcPts val="1000"/>
              </a:lnSpc>
            </a:pPr>
            <a:endParaRPr sz="1000"/>
          </a:p>
        </p:txBody>
      </p:sp>
      <p:sp>
        <p:nvSpPr>
          <p:cNvPr id="57" name="object 57"/>
          <p:cNvSpPr txBox="1"/>
          <p:nvPr/>
        </p:nvSpPr>
        <p:spPr>
          <a:xfrm>
            <a:off x="3215640" y="4957572"/>
            <a:ext cx="196596" cy="449579"/>
          </a:xfrm>
          <a:prstGeom prst="rect">
            <a:avLst/>
          </a:prstGeom>
        </p:spPr>
        <p:txBody>
          <a:bodyPr wrap="square" lIns="0" tIns="0" rIns="0" bIns="0" rtlCol="0">
            <a:noAutofit/>
          </a:bodyPr>
          <a:lstStyle/>
          <a:p>
            <a:pPr marL="25400">
              <a:lnSpc>
                <a:spcPts val="1000"/>
              </a:lnSpc>
            </a:pPr>
            <a:endParaRPr sz="1000"/>
          </a:p>
        </p:txBody>
      </p:sp>
      <p:sp>
        <p:nvSpPr>
          <p:cNvPr id="56" name="object 56"/>
          <p:cNvSpPr txBox="1"/>
          <p:nvPr/>
        </p:nvSpPr>
        <p:spPr>
          <a:xfrm>
            <a:off x="3412236" y="4957572"/>
            <a:ext cx="551688" cy="115823"/>
          </a:xfrm>
          <a:prstGeom prst="rect">
            <a:avLst/>
          </a:prstGeom>
        </p:spPr>
        <p:txBody>
          <a:bodyPr wrap="square" lIns="0" tIns="1523" rIns="0" bIns="0" rtlCol="0">
            <a:noAutofit/>
          </a:bodyPr>
          <a:lstStyle/>
          <a:p>
            <a:pPr marL="25400">
              <a:lnSpc>
                <a:spcPts val="900"/>
              </a:lnSpc>
            </a:pPr>
            <a:endParaRPr sz="900"/>
          </a:p>
        </p:txBody>
      </p:sp>
      <p:sp>
        <p:nvSpPr>
          <p:cNvPr id="55" name="object 55"/>
          <p:cNvSpPr txBox="1"/>
          <p:nvPr/>
        </p:nvSpPr>
        <p:spPr>
          <a:xfrm>
            <a:off x="3963924" y="4957572"/>
            <a:ext cx="196596" cy="449579"/>
          </a:xfrm>
          <a:prstGeom prst="rect">
            <a:avLst/>
          </a:prstGeom>
        </p:spPr>
        <p:txBody>
          <a:bodyPr wrap="square" lIns="0" tIns="0" rIns="0" bIns="0" rtlCol="0">
            <a:noAutofit/>
          </a:bodyPr>
          <a:lstStyle/>
          <a:p>
            <a:pPr marL="25400">
              <a:lnSpc>
                <a:spcPts val="1000"/>
              </a:lnSpc>
            </a:pPr>
            <a:endParaRPr sz="1000"/>
          </a:p>
        </p:txBody>
      </p:sp>
      <p:sp>
        <p:nvSpPr>
          <p:cNvPr id="54" name="object 54"/>
          <p:cNvSpPr txBox="1"/>
          <p:nvPr/>
        </p:nvSpPr>
        <p:spPr>
          <a:xfrm>
            <a:off x="4160520" y="4957572"/>
            <a:ext cx="4049268" cy="160020"/>
          </a:xfrm>
          <a:prstGeom prst="rect">
            <a:avLst/>
          </a:prstGeom>
        </p:spPr>
        <p:txBody>
          <a:bodyPr wrap="square" lIns="0" tIns="0" rIns="0" bIns="0" rtlCol="0">
            <a:noAutofit/>
          </a:bodyPr>
          <a:lstStyle/>
          <a:p>
            <a:pPr marL="25400">
              <a:lnSpc>
                <a:spcPts val="1000"/>
              </a:lnSpc>
            </a:pPr>
            <a:endParaRPr sz="1000"/>
          </a:p>
        </p:txBody>
      </p:sp>
      <p:sp>
        <p:nvSpPr>
          <p:cNvPr id="53" name="object 53"/>
          <p:cNvSpPr txBox="1"/>
          <p:nvPr/>
        </p:nvSpPr>
        <p:spPr>
          <a:xfrm>
            <a:off x="9653016" y="4972812"/>
            <a:ext cx="53339" cy="144780"/>
          </a:xfrm>
          <a:prstGeom prst="rect">
            <a:avLst/>
          </a:prstGeom>
        </p:spPr>
        <p:txBody>
          <a:bodyPr wrap="square" lIns="0" tIns="0" rIns="0" bIns="0" rtlCol="0">
            <a:noAutofit/>
          </a:bodyPr>
          <a:lstStyle/>
          <a:p>
            <a:pPr marL="25400">
              <a:lnSpc>
                <a:spcPts val="1000"/>
              </a:lnSpc>
            </a:pPr>
            <a:endParaRPr sz="1000"/>
          </a:p>
        </p:txBody>
      </p:sp>
      <p:sp>
        <p:nvSpPr>
          <p:cNvPr id="52" name="object 52"/>
          <p:cNvSpPr txBox="1"/>
          <p:nvPr/>
        </p:nvSpPr>
        <p:spPr>
          <a:xfrm>
            <a:off x="9706356" y="4972812"/>
            <a:ext cx="196596" cy="434340"/>
          </a:xfrm>
          <a:prstGeom prst="rect">
            <a:avLst/>
          </a:prstGeom>
        </p:spPr>
        <p:txBody>
          <a:bodyPr wrap="square" lIns="0" tIns="0" rIns="0" bIns="0" rtlCol="0">
            <a:noAutofit/>
          </a:bodyPr>
          <a:lstStyle/>
          <a:p>
            <a:pPr marL="25400">
              <a:lnSpc>
                <a:spcPts val="1000"/>
              </a:lnSpc>
            </a:pPr>
            <a:endParaRPr sz="1000"/>
          </a:p>
        </p:txBody>
      </p:sp>
      <p:sp>
        <p:nvSpPr>
          <p:cNvPr id="51" name="object 51"/>
          <p:cNvSpPr txBox="1"/>
          <p:nvPr/>
        </p:nvSpPr>
        <p:spPr>
          <a:xfrm>
            <a:off x="9902952" y="4972812"/>
            <a:ext cx="53340" cy="144780"/>
          </a:xfrm>
          <a:prstGeom prst="rect">
            <a:avLst/>
          </a:prstGeom>
        </p:spPr>
        <p:txBody>
          <a:bodyPr wrap="square" lIns="0" tIns="0" rIns="0" bIns="0" rtlCol="0">
            <a:noAutofit/>
          </a:bodyPr>
          <a:lstStyle/>
          <a:p>
            <a:pPr marL="25400">
              <a:lnSpc>
                <a:spcPts val="1000"/>
              </a:lnSpc>
            </a:pPr>
            <a:endParaRPr sz="1000"/>
          </a:p>
        </p:txBody>
      </p:sp>
      <p:sp>
        <p:nvSpPr>
          <p:cNvPr id="50" name="object 50"/>
          <p:cNvSpPr txBox="1"/>
          <p:nvPr/>
        </p:nvSpPr>
        <p:spPr>
          <a:xfrm>
            <a:off x="9956292" y="4972812"/>
            <a:ext cx="196596" cy="434340"/>
          </a:xfrm>
          <a:prstGeom prst="rect">
            <a:avLst/>
          </a:prstGeom>
        </p:spPr>
        <p:txBody>
          <a:bodyPr wrap="square" lIns="0" tIns="0" rIns="0" bIns="0" rtlCol="0">
            <a:noAutofit/>
          </a:bodyPr>
          <a:lstStyle/>
          <a:p>
            <a:pPr marL="25400">
              <a:lnSpc>
                <a:spcPts val="1000"/>
              </a:lnSpc>
            </a:pPr>
            <a:endParaRPr sz="1000"/>
          </a:p>
        </p:txBody>
      </p:sp>
      <p:sp>
        <p:nvSpPr>
          <p:cNvPr id="49" name="object 49"/>
          <p:cNvSpPr txBox="1"/>
          <p:nvPr/>
        </p:nvSpPr>
        <p:spPr>
          <a:xfrm>
            <a:off x="10152888" y="4972812"/>
            <a:ext cx="53339" cy="144780"/>
          </a:xfrm>
          <a:prstGeom prst="rect">
            <a:avLst/>
          </a:prstGeom>
        </p:spPr>
        <p:txBody>
          <a:bodyPr wrap="square" lIns="0" tIns="0" rIns="0" bIns="0" rtlCol="0">
            <a:noAutofit/>
          </a:bodyPr>
          <a:lstStyle/>
          <a:p>
            <a:pPr marL="25400">
              <a:lnSpc>
                <a:spcPts val="1000"/>
              </a:lnSpc>
            </a:pPr>
            <a:endParaRPr sz="1000"/>
          </a:p>
        </p:txBody>
      </p:sp>
      <p:sp>
        <p:nvSpPr>
          <p:cNvPr id="48" name="object 48"/>
          <p:cNvSpPr txBox="1"/>
          <p:nvPr/>
        </p:nvSpPr>
        <p:spPr>
          <a:xfrm>
            <a:off x="10206228" y="5001768"/>
            <a:ext cx="195072" cy="405384"/>
          </a:xfrm>
          <a:prstGeom prst="rect">
            <a:avLst/>
          </a:prstGeom>
        </p:spPr>
        <p:txBody>
          <a:bodyPr wrap="square" lIns="0" tIns="0" rIns="0" bIns="0" rtlCol="0">
            <a:noAutofit/>
          </a:bodyPr>
          <a:lstStyle/>
          <a:p>
            <a:pPr marL="25400">
              <a:lnSpc>
                <a:spcPts val="1000"/>
              </a:lnSpc>
            </a:pPr>
            <a:endParaRPr sz="1000"/>
          </a:p>
        </p:txBody>
      </p:sp>
      <p:sp>
        <p:nvSpPr>
          <p:cNvPr id="47" name="object 47"/>
          <p:cNvSpPr txBox="1"/>
          <p:nvPr/>
        </p:nvSpPr>
        <p:spPr>
          <a:xfrm>
            <a:off x="1255776" y="4972812"/>
            <a:ext cx="8897112" cy="434340"/>
          </a:xfrm>
          <a:prstGeom prst="rect">
            <a:avLst/>
          </a:prstGeom>
        </p:spPr>
        <p:txBody>
          <a:bodyPr wrap="square" lIns="0" tIns="0" rIns="0" bIns="0" rtlCol="0">
            <a:noAutofit/>
          </a:bodyPr>
          <a:lstStyle/>
          <a:p>
            <a:pPr marL="25400">
              <a:lnSpc>
                <a:spcPts val="1000"/>
              </a:lnSpc>
            </a:pPr>
            <a:endParaRPr sz="1000"/>
          </a:p>
        </p:txBody>
      </p:sp>
      <p:sp>
        <p:nvSpPr>
          <p:cNvPr id="46" name="object 46"/>
          <p:cNvSpPr txBox="1"/>
          <p:nvPr/>
        </p:nvSpPr>
        <p:spPr>
          <a:xfrm>
            <a:off x="10152888" y="5001768"/>
            <a:ext cx="53339" cy="115824"/>
          </a:xfrm>
          <a:prstGeom prst="rect">
            <a:avLst/>
          </a:prstGeom>
        </p:spPr>
        <p:txBody>
          <a:bodyPr wrap="square" lIns="0" tIns="1524" rIns="0" bIns="0" rtlCol="0">
            <a:noAutofit/>
          </a:bodyPr>
          <a:lstStyle/>
          <a:p>
            <a:pPr marL="25400">
              <a:lnSpc>
                <a:spcPts val="900"/>
              </a:lnSpc>
            </a:pPr>
            <a:endParaRPr sz="900"/>
          </a:p>
        </p:txBody>
      </p:sp>
      <p:sp>
        <p:nvSpPr>
          <p:cNvPr id="45" name="object 45"/>
          <p:cNvSpPr txBox="1"/>
          <p:nvPr/>
        </p:nvSpPr>
        <p:spPr>
          <a:xfrm>
            <a:off x="10206228" y="5001768"/>
            <a:ext cx="195072" cy="405384"/>
          </a:xfrm>
          <a:prstGeom prst="rect">
            <a:avLst/>
          </a:prstGeom>
        </p:spPr>
        <p:txBody>
          <a:bodyPr wrap="square" lIns="0" tIns="0" rIns="0" bIns="0" rtlCol="0">
            <a:noAutofit/>
          </a:bodyPr>
          <a:lstStyle/>
          <a:p>
            <a:pPr marL="25400">
              <a:lnSpc>
                <a:spcPts val="1000"/>
              </a:lnSpc>
            </a:pPr>
            <a:endParaRPr sz="1000"/>
          </a:p>
        </p:txBody>
      </p:sp>
      <p:sp>
        <p:nvSpPr>
          <p:cNvPr id="44" name="object 44"/>
          <p:cNvSpPr txBox="1"/>
          <p:nvPr/>
        </p:nvSpPr>
        <p:spPr>
          <a:xfrm>
            <a:off x="10401300" y="5001768"/>
            <a:ext cx="53340" cy="50292"/>
          </a:xfrm>
          <a:prstGeom prst="rect">
            <a:avLst/>
          </a:prstGeom>
        </p:spPr>
        <p:txBody>
          <a:bodyPr wrap="square" lIns="0" tIns="0" rIns="0" bIns="0" rtlCol="0">
            <a:noAutofit/>
          </a:bodyPr>
          <a:lstStyle/>
          <a:p>
            <a:endParaRPr/>
          </a:p>
        </p:txBody>
      </p:sp>
      <p:sp>
        <p:nvSpPr>
          <p:cNvPr id="43" name="object 43"/>
          <p:cNvSpPr txBox="1"/>
          <p:nvPr/>
        </p:nvSpPr>
        <p:spPr>
          <a:xfrm>
            <a:off x="10454640" y="5030724"/>
            <a:ext cx="196595" cy="376428"/>
          </a:xfrm>
          <a:prstGeom prst="rect">
            <a:avLst/>
          </a:prstGeom>
        </p:spPr>
        <p:txBody>
          <a:bodyPr wrap="square" lIns="0" tIns="0" rIns="0" bIns="0" rtlCol="0">
            <a:noAutofit/>
          </a:bodyPr>
          <a:lstStyle/>
          <a:p>
            <a:pPr marL="25400">
              <a:lnSpc>
                <a:spcPts val="1000"/>
              </a:lnSpc>
            </a:pPr>
            <a:endParaRPr sz="1000"/>
          </a:p>
        </p:txBody>
      </p:sp>
      <p:sp>
        <p:nvSpPr>
          <p:cNvPr id="42" name="object 42"/>
          <p:cNvSpPr txBox="1"/>
          <p:nvPr/>
        </p:nvSpPr>
        <p:spPr>
          <a:xfrm>
            <a:off x="1915668" y="5044440"/>
            <a:ext cx="53339" cy="73152"/>
          </a:xfrm>
          <a:prstGeom prst="rect">
            <a:avLst/>
          </a:prstGeom>
        </p:spPr>
        <p:txBody>
          <a:bodyPr wrap="square" lIns="0" tIns="3302" rIns="0" bIns="0" rtlCol="0">
            <a:noAutofit/>
          </a:bodyPr>
          <a:lstStyle/>
          <a:p>
            <a:pPr marL="25400">
              <a:lnSpc>
                <a:spcPts val="550"/>
              </a:lnSpc>
            </a:pPr>
            <a:endParaRPr sz="550"/>
          </a:p>
        </p:txBody>
      </p:sp>
      <p:sp>
        <p:nvSpPr>
          <p:cNvPr id="41" name="object 41"/>
          <p:cNvSpPr txBox="1"/>
          <p:nvPr/>
        </p:nvSpPr>
        <p:spPr>
          <a:xfrm>
            <a:off x="1969008" y="5044440"/>
            <a:ext cx="196596" cy="362712"/>
          </a:xfrm>
          <a:prstGeom prst="rect">
            <a:avLst/>
          </a:prstGeom>
        </p:spPr>
        <p:txBody>
          <a:bodyPr wrap="square" lIns="0" tIns="0" rIns="0" bIns="0" rtlCol="0">
            <a:noAutofit/>
          </a:bodyPr>
          <a:lstStyle/>
          <a:p>
            <a:pPr marL="25400">
              <a:lnSpc>
                <a:spcPts val="1000"/>
              </a:lnSpc>
            </a:pPr>
            <a:endParaRPr sz="1000"/>
          </a:p>
        </p:txBody>
      </p:sp>
      <p:sp>
        <p:nvSpPr>
          <p:cNvPr id="40" name="object 40"/>
          <p:cNvSpPr txBox="1"/>
          <p:nvPr/>
        </p:nvSpPr>
        <p:spPr>
          <a:xfrm>
            <a:off x="2165604" y="5044440"/>
            <a:ext cx="53339" cy="73152"/>
          </a:xfrm>
          <a:prstGeom prst="rect">
            <a:avLst/>
          </a:prstGeom>
        </p:spPr>
        <p:txBody>
          <a:bodyPr wrap="square" lIns="0" tIns="3302" rIns="0" bIns="0" rtlCol="0">
            <a:noAutofit/>
          </a:bodyPr>
          <a:lstStyle/>
          <a:p>
            <a:pPr marL="25400">
              <a:lnSpc>
                <a:spcPts val="550"/>
              </a:lnSpc>
            </a:pPr>
            <a:endParaRPr sz="550"/>
          </a:p>
        </p:txBody>
      </p:sp>
      <p:sp>
        <p:nvSpPr>
          <p:cNvPr id="39" name="object 39"/>
          <p:cNvSpPr txBox="1"/>
          <p:nvPr/>
        </p:nvSpPr>
        <p:spPr>
          <a:xfrm>
            <a:off x="10401300" y="5052060"/>
            <a:ext cx="53340" cy="65532"/>
          </a:xfrm>
          <a:prstGeom prst="rect">
            <a:avLst/>
          </a:prstGeom>
        </p:spPr>
        <p:txBody>
          <a:bodyPr wrap="square" lIns="0" tIns="2032" rIns="0" bIns="0" rtlCol="0">
            <a:noAutofit/>
          </a:bodyPr>
          <a:lstStyle/>
          <a:p>
            <a:pPr marL="25400">
              <a:lnSpc>
                <a:spcPts val="500"/>
              </a:lnSpc>
            </a:pPr>
            <a:endParaRPr sz="500"/>
          </a:p>
        </p:txBody>
      </p:sp>
      <p:sp>
        <p:nvSpPr>
          <p:cNvPr id="38" name="object 38"/>
          <p:cNvSpPr txBox="1"/>
          <p:nvPr/>
        </p:nvSpPr>
        <p:spPr>
          <a:xfrm>
            <a:off x="10454640" y="5052060"/>
            <a:ext cx="196595" cy="355091"/>
          </a:xfrm>
          <a:prstGeom prst="rect">
            <a:avLst/>
          </a:prstGeom>
        </p:spPr>
        <p:txBody>
          <a:bodyPr wrap="square" lIns="0" tIns="0" rIns="0" bIns="0" rtlCol="0">
            <a:noAutofit/>
          </a:bodyPr>
          <a:lstStyle/>
          <a:p>
            <a:pPr marL="25400">
              <a:lnSpc>
                <a:spcPts val="1000"/>
              </a:lnSpc>
            </a:pPr>
            <a:endParaRPr sz="1000"/>
          </a:p>
        </p:txBody>
      </p:sp>
      <p:sp>
        <p:nvSpPr>
          <p:cNvPr id="37" name="object 37"/>
          <p:cNvSpPr txBox="1"/>
          <p:nvPr/>
        </p:nvSpPr>
        <p:spPr>
          <a:xfrm>
            <a:off x="10651236" y="5052060"/>
            <a:ext cx="53340" cy="65532"/>
          </a:xfrm>
          <a:prstGeom prst="rect">
            <a:avLst/>
          </a:prstGeom>
        </p:spPr>
        <p:txBody>
          <a:bodyPr wrap="square" lIns="0" tIns="2032" rIns="0" bIns="0" rtlCol="0">
            <a:noAutofit/>
          </a:bodyPr>
          <a:lstStyle/>
          <a:p>
            <a:pPr marL="25400">
              <a:lnSpc>
                <a:spcPts val="500"/>
              </a:lnSpc>
            </a:pPr>
            <a:endParaRPr sz="500"/>
          </a:p>
        </p:txBody>
      </p:sp>
      <p:sp>
        <p:nvSpPr>
          <p:cNvPr id="36" name="object 36"/>
          <p:cNvSpPr txBox="1"/>
          <p:nvPr/>
        </p:nvSpPr>
        <p:spPr>
          <a:xfrm>
            <a:off x="10704576" y="5052060"/>
            <a:ext cx="196596" cy="355091"/>
          </a:xfrm>
          <a:prstGeom prst="rect">
            <a:avLst/>
          </a:prstGeom>
        </p:spPr>
        <p:txBody>
          <a:bodyPr wrap="square" lIns="0" tIns="0" rIns="0" bIns="0" rtlCol="0">
            <a:noAutofit/>
          </a:bodyPr>
          <a:lstStyle/>
          <a:p>
            <a:pPr marL="25400">
              <a:lnSpc>
                <a:spcPts val="1000"/>
              </a:lnSpc>
            </a:pPr>
            <a:endParaRPr sz="1000"/>
          </a:p>
        </p:txBody>
      </p:sp>
      <p:sp>
        <p:nvSpPr>
          <p:cNvPr id="35" name="object 35"/>
          <p:cNvSpPr txBox="1"/>
          <p:nvPr/>
        </p:nvSpPr>
        <p:spPr>
          <a:xfrm>
            <a:off x="10901172" y="5052060"/>
            <a:ext cx="51816" cy="65532"/>
          </a:xfrm>
          <a:prstGeom prst="rect">
            <a:avLst/>
          </a:prstGeom>
        </p:spPr>
        <p:txBody>
          <a:bodyPr wrap="square" lIns="0" tIns="2032" rIns="0" bIns="0" rtlCol="0">
            <a:noAutofit/>
          </a:bodyPr>
          <a:lstStyle/>
          <a:p>
            <a:pPr marL="25400">
              <a:lnSpc>
                <a:spcPts val="500"/>
              </a:lnSpc>
            </a:pPr>
            <a:endParaRPr sz="500"/>
          </a:p>
        </p:txBody>
      </p:sp>
      <p:sp>
        <p:nvSpPr>
          <p:cNvPr id="34" name="object 34"/>
          <p:cNvSpPr txBox="1"/>
          <p:nvPr/>
        </p:nvSpPr>
        <p:spPr>
          <a:xfrm>
            <a:off x="10952988" y="5052060"/>
            <a:ext cx="196595" cy="355091"/>
          </a:xfrm>
          <a:prstGeom prst="rect">
            <a:avLst/>
          </a:prstGeom>
        </p:spPr>
        <p:txBody>
          <a:bodyPr wrap="square" lIns="0" tIns="0" rIns="0" bIns="0" rtlCol="0">
            <a:noAutofit/>
          </a:bodyPr>
          <a:lstStyle/>
          <a:p>
            <a:pPr marL="25400">
              <a:lnSpc>
                <a:spcPts val="1000"/>
              </a:lnSpc>
            </a:pPr>
            <a:endParaRPr sz="1000"/>
          </a:p>
        </p:txBody>
      </p:sp>
      <p:sp>
        <p:nvSpPr>
          <p:cNvPr id="33" name="object 33"/>
          <p:cNvSpPr txBox="1"/>
          <p:nvPr/>
        </p:nvSpPr>
        <p:spPr>
          <a:xfrm>
            <a:off x="11149584" y="5052060"/>
            <a:ext cx="214884" cy="65532"/>
          </a:xfrm>
          <a:prstGeom prst="rect">
            <a:avLst/>
          </a:prstGeom>
        </p:spPr>
        <p:txBody>
          <a:bodyPr wrap="square" lIns="0" tIns="2032" rIns="0" bIns="0" rtlCol="0">
            <a:noAutofit/>
          </a:bodyPr>
          <a:lstStyle/>
          <a:p>
            <a:pPr marL="25400">
              <a:lnSpc>
                <a:spcPts val="500"/>
              </a:lnSpc>
            </a:pPr>
            <a:endParaRPr sz="500"/>
          </a:p>
        </p:txBody>
      </p:sp>
      <p:sp>
        <p:nvSpPr>
          <p:cNvPr id="32" name="object 32"/>
          <p:cNvSpPr txBox="1"/>
          <p:nvPr/>
        </p:nvSpPr>
        <p:spPr>
          <a:xfrm>
            <a:off x="3412236" y="5073396"/>
            <a:ext cx="53339" cy="44196"/>
          </a:xfrm>
          <a:prstGeom prst="rect">
            <a:avLst/>
          </a:prstGeom>
        </p:spPr>
        <p:txBody>
          <a:bodyPr wrap="square" lIns="0" tIns="0" rIns="0" bIns="0" rtlCol="0">
            <a:noAutofit/>
          </a:bodyPr>
          <a:lstStyle/>
          <a:p>
            <a:endParaRPr/>
          </a:p>
        </p:txBody>
      </p:sp>
      <p:sp>
        <p:nvSpPr>
          <p:cNvPr id="31" name="object 31"/>
          <p:cNvSpPr txBox="1"/>
          <p:nvPr/>
        </p:nvSpPr>
        <p:spPr>
          <a:xfrm>
            <a:off x="3465576" y="5073396"/>
            <a:ext cx="196596" cy="333756"/>
          </a:xfrm>
          <a:prstGeom prst="rect">
            <a:avLst/>
          </a:prstGeom>
        </p:spPr>
        <p:txBody>
          <a:bodyPr wrap="square" lIns="0" tIns="0" rIns="0" bIns="0" rtlCol="0">
            <a:noAutofit/>
          </a:bodyPr>
          <a:lstStyle/>
          <a:p>
            <a:pPr marL="25400">
              <a:lnSpc>
                <a:spcPts val="1000"/>
              </a:lnSpc>
            </a:pPr>
            <a:endParaRPr sz="1000"/>
          </a:p>
        </p:txBody>
      </p:sp>
      <p:sp>
        <p:nvSpPr>
          <p:cNvPr id="30" name="object 30"/>
          <p:cNvSpPr txBox="1"/>
          <p:nvPr/>
        </p:nvSpPr>
        <p:spPr>
          <a:xfrm>
            <a:off x="3662172" y="5073396"/>
            <a:ext cx="301751" cy="56388"/>
          </a:xfrm>
          <a:prstGeom prst="rect">
            <a:avLst/>
          </a:prstGeom>
        </p:spPr>
        <p:txBody>
          <a:bodyPr wrap="square" lIns="0" tIns="0" rIns="0" bIns="0" rtlCol="0">
            <a:noAutofit/>
          </a:bodyPr>
          <a:lstStyle/>
          <a:p>
            <a:endParaRPr/>
          </a:p>
        </p:txBody>
      </p:sp>
      <p:sp>
        <p:nvSpPr>
          <p:cNvPr id="29" name="object 29"/>
          <p:cNvSpPr txBox="1"/>
          <p:nvPr/>
        </p:nvSpPr>
        <p:spPr>
          <a:xfrm>
            <a:off x="1255776" y="5117592"/>
            <a:ext cx="214884" cy="289559"/>
          </a:xfrm>
          <a:prstGeom prst="rect">
            <a:avLst/>
          </a:prstGeom>
        </p:spPr>
        <p:txBody>
          <a:bodyPr wrap="square" lIns="0" tIns="0" rIns="0" bIns="0" rtlCol="0">
            <a:noAutofit/>
          </a:bodyPr>
          <a:lstStyle/>
          <a:p>
            <a:pPr marL="25400">
              <a:lnSpc>
                <a:spcPts val="1000"/>
              </a:lnSpc>
            </a:pPr>
            <a:endParaRPr sz="1000"/>
          </a:p>
        </p:txBody>
      </p:sp>
      <p:sp>
        <p:nvSpPr>
          <p:cNvPr id="28" name="object 28"/>
          <p:cNvSpPr txBox="1"/>
          <p:nvPr/>
        </p:nvSpPr>
        <p:spPr>
          <a:xfrm>
            <a:off x="1667256" y="5117592"/>
            <a:ext cx="53339" cy="289559"/>
          </a:xfrm>
          <a:prstGeom prst="rect">
            <a:avLst/>
          </a:prstGeom>
        </p:spPr>
        <p:txBody>
          <a:bodyPr wrap="square" lIns="0" tIns="0" rIns="0" bIns="0" rtlCol="0">
            <a:noAutofit/>
          </a:bodyPr>
          <a:lstStyle/>
          <a:p>
            <a:pPr marL="25400">
              <a:lnSpc>
                <a:spcPts val="1000"/>
              </a:lnSpc>
            </a:pPr>
            <a:endParaRPr sz="1000"/>
          </a:p>
        </p:txBody>
      </p:sp>
      <p:sp>
        <p:nvSpPr>
          <p:cNvPr id="27" name="object 27"/>
          <p:cNvSpPr txBox="1"/>
          <p:nvPr/>
        </p:nvSpPr>
        <p:spPr>
          <a:xfrm>
            <a:off x="8406384" y="5117592"/>
            <a:ext cx="53340" cy="289559"/>
          </a:xfrm>
          <a:prstGeom prst="rect">
            <a:avLst/>
          </a:prstGeom>
        </p:spPr>
        <p:txBody>
          <a:bodyPr wrap="square" lIns="0" tIns="0" rIns="0" bIns="0" rtlCol="0">
            <a:noAutofit/>
          </a:bodyPr>
          <a:lstStyle/>
          <a:p>
            <a:pPr marL="25400">
              <a:lnSpc>
                <a:spcPts val="1000"/>
              </a:lnSpc>
            </a:pPr>
            <a:endParaRPr sz="1000"/>
          </a:p>
        </p:txBody>
      </p:sp>
      <p:sp>
        <p:nvSpPr>
          <p:cNvPr id="26" name="object 26"/>
          <p:cNvSpPr txBox="1"/>
          <p:nvPr/>
        </p:nvSpPr>
        <p:spPr>
          <a:xfrm>
            <a:off x="1915668" y="5117592"/>
            <a:ext cx="53339" cy="289559"/>
          </a:xfrm>
          <a:prstGeom prst="rect">
            <a:avLst/>
          </a:prstGeom>
        </p:spPr>
        <p:txBody>
          <a:bodyPr wrap="square" lIns="0" tIns="0" rIns="0" bIns="0" rtlCol="0">
            <a:noAutofit/>
          </a:bodyPr>
          <a:lstStyle/>
          <a:p>
            <a:pPr marL="25400">
              <a:lnSpc>
                <a:spcPts val="1000"/>
              </a:lnSpc>
            </a:pPr>
            <a:endParaRPr sz="1000"/>
          </a:p>
        </p:txBody>
      </p:sp>
      <p:sp>
        <p:nvSpPr>
          <p:cNvPr id="25" name="object 25"/>
          <p:cNvSpPr txBox="1"/>
          <p:nvPr/>
        </p:nvSpPr>
        <p:spPr>
          <a:xfrm>
            <a:off x="8656320" y="5117592"/>
            <a:ext cx="53339" cy="289559"/>
          </a:xfrm>
          <a:prstGeom prst="rect">
            <a:avLst/>
          </a:prstGeom>
        </p:spPr>
        <p:txBody>
          <a:bodyPr wrap="square" lIns="0" tIns="0" rIns="0" bIns="0" rtlCol="0">
            <a:noAutofit/>
          </a:bodyPr>
          <a:lstStyle/>
          <a:p>
            <a:pPr marL="25400">
              <a:lnSpc>
                <a:spcPts val="1000"/>
              </a:lnSpc>
            </a:pPr>
            <a:endParaRPr sz="1000"/>
          </a:p>
        </p:txBody>
      </p:sp>
      <p:sp>
        <p:nvSpPr>
          <p:cNvPr id="24" name="object 24"/>
          <p:cNvSpPr txBox="1"/>
          <p:nvPr/>
        </p:nvSpPr>
        <p:spPr>
          <a:xfrm>
            <a:off x="2165604" y="5117592"/>
            <a:ext cx="53339" cy="289559"/>
          </a:xfrm>
          <a:prstGeom prst="rect">
            <a:avLst/>
          </a:prstGeom>
        </p:spPr>
        <p:txBody>
          <a:bodyPr wrap="square" lIns="0" tIns="0" rIns="0" bIns="0" rtlCol="0">
            <a:noAutofit/>
          </a:bodyPr>
          <a:lstStyle/>
          <a:p>
            <a:pPr marL="25400">
              <a:lnSpc>
                <a:spcPts val="1000"/>
              </a:lnSpc>
            </a:pPr>
            <a:endParaRPr sz="1000"/>
          </a:p>
        </p:txBody>
      </p:sp>
      <p:sp>
        <p:nvSpPr>
          <p:cNvPr id="23" name="object 23"/>
          <p:cNvSpPr txBox="1"/>
          <p:nvPr/>
        </p:nvSpPr>
        <p:spPr>
          <a:xfrm>
            <a:off x="8904732" y="5117592"/>
            <a:ext cx="53340" cy="289559"/>
          </a:xfrm>
          <a:prstGeom prst="rect">
            <a:avLst/>
          </a:prstGeom>
        </p:spPr>
        <p:txBody>
          <a:bodyPr wrap="square" lIns="0" tIns="0" rIns="0" bIns="0" rtlCol="0">
            <a:noAutofit/>
          </a:bodyPr>
          <a:lstStyle/>
          <a:p>
            <a:pPr marL="25400">
              <a:lnSpc>
                <a:spcPts val="1000"/>
              </a:lnSpc>
            </a:pPr>
            <a:endParaRPr sz="1000"/>
          </a:p>
        </p:txBody>
      </p:sp>
      <p:sp>
        <p:nvSpPr>
          <p:cNvPr id="22" name="object 22"/>
          <p:cNvSpPr txBox="1"/>
          <p:nvPr/>
        </p:nvSpPr>
        <p:spPr>
          <a:xfrm>
            <a:off x="2415540" y="5117592"/>
            <a:ext cx="53340" cy="289559"/>
          </a:xfrm>
          <a:prstGeom prst="rect">
            <a:avLst/>
          </a:prstGeom>
        </p:spPr>
        <p:txBody>
          <a:bodyPr wrap="square" lIns="0" tIns="0" rIns="0" bIns="0" rtlCol="0">
            <a:noAutofit/>
          </a:bodyPr>
          <a:lstStyle/>
          <a:p>
            <a:pPr marL="25400">
              <a:lnSpc>
                <a:spcPts val="1000"/>
              </a:lnSpc>
            </a:pPr>
            <a:endParaRPr sz="1000"/>
          </a:p>
        </p:txBody>
      </p:sp>
      <p:sp>
        <p:nvSpPr>
          <p:cNvPr id="21" name="object 21"/>
          <p:cNvSpPr txBox="1"/>
          <p:nvPr/>
        </p:nvSpPr>
        <p:spPr>
          <a:xfrm>
            <a:off x="2663952" y="5117592"/>
            <a:ext cx="53340" cy="289559"/>
          </a:xfrm>
          <a:prstGeom prst="rect">
            <a:avLst/>
          </a:prstGeom>
        </p:spPr>
        <p:txBody>
          <a:bodyPr wrap="square" lIns="0" tIns="0" rIns="0" bIns="0" rtlCol="0">
            <a:noAutofit/>
          </a:bodyPr>
          <a:lstStyle/>
          <a:p>
            <a:pPr marL="25400">
              <a:lnSpc>
                <a:spcPts val="1000"/>
              </a:lnSpc>
            </a:pPr>
            <a:endParaRPr sz="1000"/>
          </a:p>
        </p:txBody>
      </p:sp>
      <p:sp>
        <p:nvSpPr>
          <p:cNvPr id="20" name="object 20"/>
          <p:cNvSpPr txBox="1"/>
          <p:nvPr/>
        </p:nvSpPr>
        <p:spPr>
          <a:xfrm>
            <a:off x="9154668" y="5117592"/>
            <a:ext cx="53339" cy="289559"/>
          </a:xfrm>
          <a:prstGeom prst="rect">
            <a:avLst/>
          </a:prstGeom>
        </p:spPr>
        <p:txBody>
          <a:bodyPr wrap="square" lIns="0" tIns="0" rIns="0" bIns="0" rtlCol="0">
            <a:noAutofit/>
          </a:bodyPr>
          <a:lstStyle/>
          <a:p>
            <a:pPr marL="25400">
              <a:lnSpc>
                <a:spcPts val="1000"/>
              </a:lnSpc>
            </a:pPr>
            <a:endParaRPr sz="1000"/>
          </a:p>
        </p:txBody>
      </p:sp>
      <p:sp>
        <p:nvSpPr>
          <p:cNvPr id="19" name="object 19"/>
          <p:cNvSpPr txBox="1"/>
          <p:nvPr/>
        </p:nvSpPr>
        <p:spPr>
          <a:xfrm>
            <a:off x="2913888" y="5117592"/>
            <a:ext cx="53339" cy="289559"/>
          </a:xfrm>
          <a:prstGeom prst="rect">
            <a:avLst/>
          </a:prstGeom>
        </p:spPr>
        <p:txBody>
          <a:bodyPr wrap="square" lIns="0" tIns="0" rIns="0" bIns="0" rtlCol="0">
            <a:noAutofit/>
          </a:bodyPr>
          <a:lstStyle/>
          <a:p>
            <a:pPr marL="25400">
              <a:lnSpc>
                <a:spcPts val="1000"/>
              </a:lnSpc>
            </a:pPr>
            <a:endParaRPr sz="1000"/>
          </a:p>
        </p:txBody>
      </p:sp>
      <p:sp>
        <p:nvSpPr>
          <p:cNvPr id="18" name="object 18"/>
          <p:cNvSpPr txBox="1"/>
          <p:nvPr/>
        </p:nvSpPr>
        <p:spPr>
          <a:xfrm>
            <a:off x="9404604" y="5117592"/>
            <a:ext cx="53340" cy="289559"/>
          </a:xfrm>
          <a:prstGeom prst="rect">
            <a:avLst/>
          </a:prstGeom>
        </p:spPr>
        <p:txBody>
          <a:bodyPr wrap="square" lIns="0" tIns="0" rIns="0" bIns="0" rtlCol="0">
            <a:noAutofit/>
          </a:bodyPr>
          <a:lstStyle/>
          <a:p>
            <a:pPr marL="25400">
              <a:lnSpc>
                <a:spcPts val="1000"/>
              </a:lnSpc>
            </a:pPr>
            <a:endParaRPr sz="1000"/>
          </a:p>
        </p:txBody>
      </p:sp>
      <p:sp>
        <p:nvSpPr>
          <p:cNvPr id="17" name="object 17"/>
          <p:cNvSpPr txBox="1"/>
          <p:nvPr/>
        </p:nvSpPr>
        <p:spPr>
          <a:xfrm>
            <a:off x="3163824" y="5117592"/>
            <a:ext cx="51815" cy="289559"/>
          </a:xfrm>
          <a:prstGeom prst="rect">
            <a:avLst/>
          </a:prstGeom>
        </p:spPr>
        <p:txBody>
          <a:bodyPr wrap="square" lIns="0" tIns="0" rIns="0" bIns="0" rtlCol="0">
            <a:noAutofit/>
          </a:bodyPr>
          <a:lstStyle/>
          <a:p>
            <a:pPr marL="25400">
              <a:lnSpc>
                <a:spcPts val="1000"/>
              </a:lnSpc>
            </a:pPr>
            <a:endParaRPr sz="1000"/>
          </a:p>
        </p:txBody>
      </p:sp>
      <p:sp>
        <p:nvSpPr>
          <p:cNvPr id="16" name="object 16"/>
          <p:cNvSpPr txBox="1"/>
          <p:nvPr/>
        </p:nvSpPr>
        <p:spPr>
          <a:xfrm>
            <a:off x="3412236" y="5117592"/>
            <a:ext cx="53339" cy="289559"/>
          </a:xfrm>
          <a:prstGeom prst="rect">
            <a:avLst/>
          </a:prstGeom>
        </p:spPr>
        <p:txBody>
          <a:bodyPr wrap="square" lIns="0" tIns="0" rIns="0" bIns="0" rtlCol="0">
            <a:noAutofit/>
          </a:bodyPr>
          <a:lstStyle/>
          <a:p>
            <a:pPr marL="25400">
              <a:lnSpc>
                <a:spcPts val="1000"/>
              </a:lnSpc>
            </a:pPr>
            <a:endParaRPr sz="1000"/>
          </a:p>
        </p:txBody>
      </p:sp>
      <p:sp>
        <p:nvSpPr>
          <p:cNvPr id="15" name="object 15"/>
          <p:cNvSpPr txBox="1"/>
          <p:nvPr/>
        </p:nvSpPr>
        <p:spPr>
          <a:xfrm>
            <a:off x="3662172" y="5129784"/>
            <a:ext cx="53339" cy="277367"/>
          </a:xfrm>
          <a:prstGeom prst="rect">
            <a:avLst/>
          </a:prstGeom>
        </p:spPr>
        <p:txBody>
          <a:bodyPr wrap="square" lIns="0" tIns="0" rIns="0" bIns="0" rtlCol="0">
            <a:noAutofit/>
          </a:bodyPr>
          <a:lstStyle/>
          <a:p>
            <a:pPr marL="25400">
              <a:lnSpc>
                <a:spcPts val="1000"/>
              </a:lnSpc>
            </a:pPr>
            <a:endParaRPr sz="1000"/>
          </a:p>
        </p:txBody>
      </p:sp>
      <p:sp>
        <p:nvSpPr>
          <p:cNvPr id="14" name="object 14"/>
          <p:cNvSpPr txBox="1"/>
          <p:nvPr/>
        </p:nvSpPr>
        <p:spPr>
          <a:xfrm>
            <a:off x="3715512" y="5129784"/>
            <a:ext cx="196596" cy="277367"/>
          </a:xfrm>
          <a:prstGeom prst="rect">
            <a:avLst/>
          </a:prstGeom>
        </p:spPr>
        <p:txBody>
          <a:bodyPr wrap="square" lIns="0" tIns="0" rIns="0" bIns="0" rtlCol="0">
            <a:noAutofit/>
          </a:bodyPr>
          <a:lstStyle/>
          <a:p>
            <a:pPr marL="25400">
              <a:lnSpc>
                <a:spcPts val="1000"/>
              </a:lnSpc>
            </a:pPr>
            <a:endParaRPr sz="1000"/>
          </a:p>
        </p:txBody>
      </p:sp>
      <p:sp>
        <p:nvSpPr>
          <p:cNvPr id="13" name="object 13"/>
          <p:cNvSpPr txBox="1"/>
          <p:nvPr/>
        </p:nvSpPr>
        <p:spPr>
          <a:xfrm>
            <a:off x="3912108" y="5129784"/>
            <a:ext cx="51815" cy="277367"/>
          </a:xfrm>
          <a:prstGeom prst="rect">
            <a:avLst/>
          </a:prstGeom>
        </p:spPr>
        <p:txBody>
          <a:bodyPr wrap="square" lIns="0" tIns="0" rIns="0" bIns="0" rtlCol="0">
            <a:noAutofit/>
          </a:bodyPr>
          <a:lstStyle/>
          <a:p>
            <a:pPr marL="25400">
              <a:lnSpc>
                <a:spcPts val="1000"/>
              </a:lnSpc>
            </a:pPr>
            <a:endParaRPr sz="1000"/>
          </a:p>
        </p:txBody>
      </p:sp>
      <p:sp>
        <p:nvSpPr>
          <p:cNvPr id="12" name="object 12"/>
          <p:cNvSpPr txBox="1"/>
          <p:nvPr/>
        </p:nvSpPr>
        <p:spPr>
          <a:xfrm>
            <a:off x="4160520" y="5117592"/>
            <a:ext cx="53339" cy="289559"/>
          </a:xfrm>
          <a:prstGeom prst="rect">
            <a:avLst/>
          </a:prstGeom>
        </p:spPr>
        <p:txBody>
          <a:bodyPr wrap="square" lIns="0" tIns="0" rIns="0" bIns="0" rtlCol="0">
            <a:noAutofit/>
          </a:bodyPr>
          <a:lstStyle/>
          <a:p>
            <a:pPr marL="25400">
              <a:lnSpc>
                <a:spcPts val="1000"/>
              </a:lnSpc>
            </a:pPr>
            <a:endParaRPr sz="1000"/>
          </a:p>
        </p:txBody>
      </p:sp>
      <p:sp>
        <p:nvSpPr>
          <p:cNvPr id="11" name="object 11"/>
          <p:cNvSpPr txBox="1"/>
          <p:nvPr/>
        </p:nvSpPr>
        <p:spPr>
          <a:xfrm>
            <a:off x="4213860" y="5117592"/>
            <a:ext cx="196595" cy="289559"/>
          </a:xfrm>
          <a:prstGeom prst="rect">
            <a:avLst/>
          </a:prstGeom>
        </p:spPr>
        <p:txBody>
          <a:bodyPr wrap="square" lIns="0" tIns="0" rIns="0" bIns="0" rtlCol="0">
            <a:noAutofit/>
          </a:bodyPr>
          <a:lstStyle/>
          <a:p>
            <a:pPr marL="25400">
              <a:lnSpc>
                <a:spcPts val="1000"/>
              </a:lnSpc>
            </a:pPr>
            <a:endParaRPr sz="1000"/>
          </a:p>
        </p:txBody>
      </p:sp>
      <p:sp>
        <p:nvSpPr>
          <p:cNvPr id="10" name="object 10"/>
          <p:cNvSpPr txBox="1"/>
          <p:nvPr/>
        </p:nvSpPr>
        <p:spPr>
          <a:xfrm>
            <a:off x="4410456" y="5117592"/>
            <a:ext cx="3799332" cy="289559"/>
          </a:xfrm>
          <a:prstGeom prst="rect">
            <a:avLst/>
          </a:prstGeom>
        </p:spPr>
        <p:txBody>
          <a:bodyPr wrap="square" lIns="0" tIns="0" rIns="0" bIns="0" rtlCol="0">
            <a:noAutofit/>
          </a:bodyPr>
          <a:lstStyle/>
          <a:p>
            <a:pPr marL="25400">
              <a:lnSpc>
                <a:spcPts val="1000"/>
              </a:lnSpc>
            </a:pPr>
            <a:endParaRPr sz="1000"/>
          </a:p>
        </p:txBody>
      </p:sp>
      <p:sp>
        <p:nvSpPr>
          <p:cNvPr id="9" name="object 9"/>
          <p:cNvSpPr txBox="1"/>
          <p:nvPr/>
        </p:nvSpPr>
        <p:spPr>
          <a:xfrm>
            <a:off x="9653016" y="5117592"/>
            <a:ext cx="53339" cy="289559"/>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9902952" y="5117592"/>
            <a:ext cx="53340" cy="289559"/>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10152888" y="5117592"/>
            <a:ext cx="53339" cy="289559"/>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10401300" y="5117592"/>
            <a:ext cx="53340" cy="289559"/>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10651236" y="5117592"/>
            <a:ext cx="53340" cy="289559"/>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10901172" y="5117592"/>
            <a:ext cx="51816" cy="289559"/>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11149584" y="5117592"/>
            <a:ext cx="214884" cy="289559"/>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1255776" y="1497076"/>
            <a:ext cx="10108692"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38" name="object 38"/>
          <p:cNvSpPr/>
          <p:nvPr/>
        </p:nvSpPr>
        <p:spPr>
          <a:xfrm>
            <a:off x="0" y="0"/>
            <a:ext cx="12192000" cy="1153667"/>
          </a:xfrm>
          <a:custGeom>
            <a:avLst/>
            <a:gdLst/>
            <a:ahLst/>
            <a:cxnLst/>
            <a:rect l="l" t="t" r="r" b="b"/>
            <a:pathLst>
              <a:path w="12192000" h="1153667">
                <a:moveTo>
                  <a:pt x="0" y="1153667"/>
                </a:moveTo>
                <a:lnTo>
                  <a:pt x="12192000" y="1153667"/>
                </a:lnTo>
                <a:lnTo>
                  <a:pt x="12192000" y="0"/>
                </a:lnTo>
                <a:lnTo>
                  <a:pt x="0" y="0"/>
                </a:lnTo>
                <a:lnTo>
                  <a:pt x="0" y="1153667"/>
                </a:lnTo>
                <a:close/>
              </a:path>
            </a:pathLst>
          </a:custGeom>
          <a:solidFill>
            <a:srgbClr val="1F487C">
              <a:alpha val="14902"/>
            </a:srgbClr>
          </a:solidFill>
        </p:spPr>
        <p:txBody>
          <a:bodyPr wrap="square" lIns="0" tIns="0" rIns="0" bIns="0" rtlCol="0">
            <a:noAutofit/>
          </a:bodyPr>
          <a:lstStyle/>
          <a:p>
            <a:endParaRPr/>
          </a:p>
        </p:txBody>
      </p:sp>
      <p:sp>
        <p:nvSpPr>
          <p:cNvPr id="39" name="object 39"/>
          <p:cNvSpPr/>
          <p:nvPr/>
        </p:nvSpPr>
        <p:spPr>
          <a:xfrm>
            <a:off x="0" y="6498335"/>
            <a:ext cx="12192000" cy="359661"/>
          </a:xfrm>
          <a:custGeom>
            <a:avLst/>
            <a:gdLst/>
            <a:ahLst/>
            <a:cxnLst/>
            <a:rect l="l" t="t" r="r" b="b"/>
            <a:pathLst>
              <a:path w="12192000" h="359661">
                <a:moveTo>
                  <a:pt x="12192000" y="359661"/>
                </a:moveTo>
                <a:lnTo>
                  <a:pt x="12192000" y="0"/>
                </a:lnTo>
                <a:lnTo>
                  <a:pt x="0" y="0"/>
                </a:lnTo>
                <a:lnTo>
                  <a:pt x="0" y="359661"/>
                </a:lnTo>
                <a:lnTo>
                  <a:pt x="12192000" y="359661"/>
                </a:lnTo>
                <a:close/>
              </a:path>
            </a:pathLst>
          </a:custGeom>
          <a:solidFill>
            <a:srgbClr val="000000">
              <a:alpha val="54901"/>
            </a:srgbClr>
          </a:solidFill>
        </p:spPr>
        <p:txBody>
          <a:bodyPr wrap="square" lIns="0" tIns="0" rIns="0" bIns="0" rtlCol="0">
            <a:noAutofit/>
          </a:bodyPr>
          <a:lstStyle/>
          <a:p>
            <a:endParaRPr/>
          </a:p>
        </p:txBody>
      </p:sp>
      <p:sp>
        <p:nvSpPr>
          <p:cNvPr id="40" name="object 40"/>
          <p:cNvSpPr/>
          <p:nvPr/>
        </p:nvSpPr>
        <p:spPr>
          <a:xfrm>
            <a:off x="0" y="6010654"/>
            <a:ext cx="842772" cy="853440"/>
          </a:xfrm>
          <a:prstGeom prst="rect">
            <a:avLst/>
          </a:prstGeom>
          <a:blipFill>
            <a:blip r:embed="rId3" cstate="print"/>
            <a:stretch>
              <a:fillRect/>
            </a:stretch>
          </a:blipFill>
        </p:spPr>
        <p:txBody>
          <a:bodyPr wrap="square" lIns="0" tIns="0" rIns="0" bIns="0" rtlCol="0">
            <a:noAutofit/>
          </a:bodyPr>
          <a:lstStyle/>
          <a:p>
            <a:endParaRPr/>
          </a:p>
        </p:txBody>
      </p:sp>
      <p:sp>
        <p:nvSpPr>
          <p:cNvPr id="41" name="object 41"/>
          <p:cNvSpPr/>
          <p:nvPr/>
        </p:nvSpPr>
        <p:spPr>
          <a:xfrm>
            <a:off x="2936748" y="5251704"/>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2" name="object 42"/>
          <p:cNvSpPr/>
          <p:nvPr/>
        </p:nvSpPr>
        <p:spPr>
          <a:xfrm>
            <a:off x="2936748" y="4788408"/>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3" name="object 43"/>
          <p:cNvSpPr/>
          <p:nvPr/>
        </p:nvSpPr>
        <p:spPr>
          <a:xfrm>
            <a:off x="2936748" y="4326636"/>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4" name="object 44"/>
          <p:cNvSpPr/>
          <p:nvPr/>
        </p:nvSpPr>
        <p:spPr>
          <a:xfrm>
            <a:off x="2936748" y="3863340"/>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5" name="object 45"/>
          <p:cNvSpPr/>
          <p:nvPr/>
        </p:nvSpPr>
        <p:spPr>
          <a:xfrm>
            <a:off x="2936748" y="3400044"/>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6" name="object 46"/>
          <p:cNvSpPr/>
          <p:nvPr/>
        </p:nvSpPr>
        <p:spPr>
          <a:xfrm>
            <a:off x="2936748" y="2936748"/>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7" name="object 47"/>
          <p:cNvSpPr/>
          <p:nvPr/>
        </p:nvSpPr>
        <p:spPr>
          <a:xfrm>
            <a:off x="2936748" y="2473452"/>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8" name="object 48"/>
          <p:cNvSpPr/>
          <p:nvPr/>
        </p:nvSpPr>
        <p:spPr>
          <a:xfrm>
            <a:off x="2936748" y="2010155"/>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49" name="object 49"/>
          <p:cNvSpPr/>
          <p:nvPr/>
        </p:nvSpPr>
        <p:spPr>
          <a:xfrm>
            <a:off x="2936748" y="1548384"/>
            <a:ext cx="7181087" cy="0"/>
          </a:xfrm>
          <a:custGeom>
            <a:avLst/>
            <a:gdLst/>
            <a:ahLst/>
            <a:cxnLst/>
            <a:rect l="l" t="t" r="r" b="b"/>
            <a:pathLst>
              <a:path w="7181087">
                <a:moveTo>
                  <a:pt x="0" y="0"/>
                </a:moveTo>
                <a:lnTo>
                  <a:pt x="7181087" y="0"/>
                </a:lnTo>
              </a:path>
            </a:pathLst>
          </a:custGeom>
          <a:ln w="3048">
            <a:solidFill>
              <a:srgbClr val="BEBEBE"/>
            </a:solidFill>
          </a:ln>
        </p:spPr>
        <p:txBody>
          <a:bodyPr wrap="square" lIns="0" tIns="0" rIns="0" bIns="0" rtlCol="0">
            <a:noAutofit/>
          </a:bodyPr>
          <a:lstStyle/>
          <a:p>
            <a:endParaRPr/>
          </a:p>
        </p:txBody>
      </p:sp>
      <p:sp>
        <p:nvSpPr>
          <p:cNvPr id="50" name="object 50"/>
          <p:cNvSpPr/>
          <p:nvPr/>
        </p:nvSpPr>
        <p:spPr>
          <a:xfrm>
            <a:off x="2936748" y="1548384"/>
            <a:ext cx="7181088" cy="4166616"/>
          </a:xfrm>
          <a:custGeom>
            <a:avLst/>
            <a:gdLst/>
            <a:ahLst/>
            <a:cxnLst/>
            <a:rect l="l" t="t" r="r" b="b"/>
            <a:pathLst>
              <a:path w="7181088" h="4166616">
                <a:moveTo>
                  <a:pt x="0" y="4166616"/>
                </a:moveTo>
                <a:lnTo>
                  <a:pt x="7181088" y="4166616"/>
                </a:lnTo>
                <a:lnTo>
                  <a:pt x="7181088" y="0"/>
                </a:lnTo>
                <a:lnTo>
                  <a:pt x="0" y="0"/>
                </a:lnTo>
                <a:lnTo>
                  <a:pt x="0" y="4166616"/>
                </a:lnTo>
                <a:close/>
              </a:path>
            </a:pathLst>
          </a:custGeom>
          <a:ln w="12192">
            <a:solidFill>
              <a:srgbClr val="A6A6A6"/>
            </a:solidFill>
          </a:ln>
        </p:spPr>
        <p:txBody>
          <a:bodyPr wrap="square" lIns="0" tIns="0" rIns="0" bIns="0" rtlCol="0">
            <a:noAutofit/>
          </a:bodyPr>
          <a:lstStyle/>
          <a:p>
            <a:endParaRPr/>
          </a:p>
        </p:txBody>
      </p:sp>
      <p:sp>
        <p:nvSpPr>
          <p:cNvPr id="51" name="object 51"/>
          <p:cNvSpPr/>
          <p:nvPr/>
        </p:nvSpPr>
        <p:spPr>
          <a:xfrm>
            <a:off x="2936748" y="1548384"/>
            <a:ext cx="0" cy="4166616"/>
          </a:xfrm>
          <a:custGeom>
            <a:avLst/>
            <a:gdLst/>
            <a:ahLst/>
            <a:cxnLst/>
            <a:rect l="l" t="t" r="r" b="b"/>
            <a:pathLst>
              <a:path h="4166616">
                <a:moveTo>
                  <a:pt x="0" y="4166616"/>
                </a:moveTo>
                <a:lnTo>
                  <a:pt x="0" y="0"/>
                </a:lnTo>
              </a:path>
            </a:pathLst>
          </a:custGeom>
          <a:ln w="3048">
            <a:solidFill>
              <a:srgbClr val="A6A6A6"/>
            </a:solidFill>
          </a:ln>
        </p:spPr>
        <p:txBody>
          <a:bodyPr wrap="square" lIns="0" tIns="0" rIns="0" bIns="0" rtlCol="0">
            <a:noAutofit/>
          </a:bodyPr>
          <a:lstStyle/>
          <a:p>
            <a:endParaRPr/>
          </a:p>
        </p:txBody>
      </p:sp>
      <p:sp>
        <p:nvSpPr>
          <p:cNvPr id="52" name="object 52"/>
          <p:cNvSpPr/>
          <p:nvPr/>
        </p:nvSpPr>
        <p:spPr>
          <a:xfrm>
            <a:off x="2936748" y="5715000"/>
            <a:ext cx="7181087" cy="0"/>
          </a:xfrm>
          <a:custGeom>
            <a:avLst/>
            <a:gdLst/>
            <a:ahLst/>
            <a:cxnLst/>
            <a:rect l="l" t="t" r="r" b="b"/>
            <a:pathLst>
              <a:path w="7181087">
                <a:moveTo>
                  <a:pt x="0" y="0"/>
                </a:moveTo>
                <a:lnTo>
                  <a:pt x="7181087" y="0"/>
                </a:lnTo>
              </a:path>
            </a:pathLst>
          </a:custGeom>
          <a:ln w="3048">
            <a:solidFill>
              <a:srgbClr val="A6A6A6"/>
            </a:solidFill>
          </a:ln>
        </p:spPr>
        <p:txBody>
          <a:bodyPr wrap="square" lIns="0" tIns="0" rIns="0" bIns="0" rtlCol="0">
            <a:noAutofit/>
          </a:bodyPr>
          <a:lstStyle/>
          <a:p>
            <a:endParaRPr/>
          </a:p>
        </p:txBody>
      </p:sp>
      <p:sp>
        <p:nvSpPr>
          <p:cNvPr id="53" name="object 53"/>
          <p:cNvSpPr/>
          <p:nvPr/>
        </p:nvSpPr>
        <p:spPr>
          <a:xfrm>
            <a:off x="2936748"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4" name="object 54"/>
          <p:cNvSpPr/>
          <p:nvPr/>
        </p:nvSpPr>
        <p:spPr>
          <a:xfrm>
            <a:off x="3415284"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5" name="object 55"/>
          <p:cNvSpPr/>
          <p:nvPr/>
        </p:nvSpPr>
        <p:spPr>
          <a:xfrm>
            <a:off x="3893820"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6" name="object 56"/>
          <p:cNvSpPr/>
          <p:nvPr/>
        </p:nvSpPr>
        <p:spPr>
          <a:xfrm>
            <a:off x="4372356"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7" name="object 57"/>
          <p:cNvSpPr/>
          <p:nvPr/>
        </p:nvSpPr>
        <p:spPr>
          <a:xfrm>
            <a:off x="4850892"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8" name="object 58"/>
          <p:cNvSpPr/>
          <p:nvPr/>
        </p:nvSpPr>
        <p:spPr>
          <a:xfrm>
            <a:off x="5329428"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59" name="object 59"/>
          <p:cNvSpPr/>
          <p:nvPr/>
        </p:nvSpPr>
        <p:spPr>
          <a:xfrm>
            <a:off x="5809488"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0" name="object 60"/>
          <p:cNvSpPr/>
          <p:nvPr/>
        </p:nvSpPr>
        <p:spPr>
          <a:xfrm>
            <a:off x="6288024"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1" name="object 61"/>
          <p:cNvSpPr/>
          <p:nvPr/>
        </p:nvSpPr>
        <p:spPr>
          <a:xfrm>
            <a:off x="6766559"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2" name="object 62"/>
          <p:cNvSpPr/>
          <p:nvPr/>
        </p:nvSpPr>
        <p:spPr>
          <a:xfrm>
            <a:off x="7245096"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3" name="object 63"/>
          <p:cNvSpPr/>
          <p:nvPr/>
        </p:nvSpPr>
        <p:spPr>
          <a:xfrm>
            <a:off x="7723632"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4" name="object 64"/>
          <p:cNvSpPr/>
          <p:nvPr/>
        </p:nvSpPr>
        <p:spPr>
          <a:xfrm>
            <a:off x="8202168"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5" name="object 65"/>
          <p:cNvSpPr/>
          <p:nvPr/>
        </p:nvSpPr>
        <p:spPr>
          <a:xfrm>
            <a:off x="8680704"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6" name="object 66"/>
          <p:cNvSpPr/>
          <p:nvPr/>
        </p:nvSpPr>
        <p:spPr>
          <a:xfrm>
            <a:off x="9159240"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7" name="object 67"/>
          <p:cNvSpPr/>
          <p:nvPr/>
        </p:nvSpPr>
        <p:spPr>
          <a:xfrm>
            <a:off x="9639300"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8" name="object 68"/>
          <p:cNvSpPr/>
          <p:nvPr/>
        </p:nvSpPr>
        <p:spPr>
          <a:xfrm>
            <a:off x="10117836" y="5654040"/>
            <a:ext cx="0" cy="60959"/>
          </a:xfrm>
          <a:custGeom>
            <a:avLst/>
            <a:gdLst/>
            <a:ahLst/>
            <a:cxnLst/>
            <a:rect l="l" t="t" r="r" b="b"/>
            <a:pathLst>
              <a:path h="60960">
                <a:moveTo>
                  <a:pt x="0" y="0"/>
                </a:moveTo>
                <a:lnTo>
                  <a:pt x="0" y="60960"/>
                </a:lnTo>
              </a:path>
            </a:pathLst>
          </a:custGeom>
          <a:ln w="3048">
            <a:solidFill>
              <a:srgbClr val="A6A6A6"/>
            </a:solidFill>
          </a:ln>
        </p:spPr>
        <p:txBody>
          <a:bodyPr wrap="square" lIns="0" tIns="0" rIns="0" bIns="0" rtlCol="0">
            <a:noAutofit/>
          </a:bodyPr>
          <a:lstStyle/>
          <a:p>
            <a:endParaRPr/>
          </a:p>
        </p:txBody>
      </p:sp>
      <p:sp>
        <p:nvSpPr>
          <p:cNvPr id="69" name="object 69"/>
          <p:cNvSpPr/>
          <p:nvPr/>
        </p:nvSpPr>
        <p:spPr>
          <a:xfrm>
            <a:off x="2935986" y="3121914"/>
            <a:ext cx="7181088" cy="297180"/>
          </a:xfrm>
          <a:custGeom>
            <a:avLst/>
            <a:gdLst/>
            <a:ahLst/>
            <a:cxnLst/>
            <a:rect l="l" t="t" r="r" b="b"/>
            <a:pathLst>
              <a:path w="7181088" h="297180">
                <a:moveTo>
                  <a:pt x="0" y="176784"/>
                </a:moveTo>
                <a:lnTo>
                  <a:pt x="480060" y="156972"/>
                </a:lnTo>
                <a:lnTo>
                  <a:pt x="958596" y="240791"/>
                </a:lnTo>
                <a:lnTo>
                  <a:pt x="1437131" y="240791"/>
                </a:lnTo>
                <a:lnTo>
                  <a:pt x="1915667" y="297180"/>
                </a:lnTo>
                <a:lnTo>
                  <a:pt x="2394204" y="288036"/>
                </a:lnTo>
                <a:lnTo>
                  <a:pt x="2872740" y="240791"/>
                </a:lnTo>
                <a:lnTo>
                  <a:pt x="3351276" y="176784"/>
                </a:lnTo>
                <a:lnTo>
                  <a:pt x="3829812" y="47244"/>
                </a:lnTo>
                <a:lnTo>
                  <a:pt x="4308347" y="0"/>
                </a:lnTo>
                <a:lnTo>
                  <a:pt x="4788408" y="65532"/>
                </a:lnTo>
                <a:lnTo>
                  <a:pt x="5266944" y="47244"/>
                </a:lnTo>
                <a:lnTo>
                  <a:pt x="5745480" y="102108"/>
                </a:lnTo>
                <a:lnTo>
                  <a:pt x="6224016" y="74675"/>
                </a:lnTo>
                <a:lnTo>
                  <a:pt x="6702552" y="65532"/>
                </a:lnTo>
                <a:lnTo>
                  <a:pt x="7181088" y="56387"/>
                </a:lnTo>
              </a:path>
            </a:pathLst>
          </a:custGeom>
          <a:ln w="38100">
            <a:solidFill>
              <a:srgbClr val="FF0000"/>
            </a:solidFill>
          </a:ln>
        </p:spPr>
        <p:txBody>
          <a:bodyPr wrap="square" lIns="0" tIns="0" rIns="0" bIns="0" rtlCol="0">
            <a:noAutofit/>
          </a:bodyPr>
          <a:lstStyle/>
          <a:p>
            <a:endParaRPr/>
          </a:p>
        </p:txBody>
      </p:sp>
      <p:sp>
        <p:nvSpPr>
          <p:cNvPr id="70" name="object 70"/>
          <p:cNvSpPr/>
          <p:nvPr/>
        </p:nvSpPr>
        <p:spPr>
          <a:xfrm>
            <a:off x="2935986" y="3902202"/>
            <a:ext cx="7181088" cy="275844"/>
          </a:xfrm>
          <a:custGeom>
            <a:avLst/>
            <a:gdLst/>
            <a:ahLst/>
            <a:cxnLst/>
            <a:rect l="l" t="t" r="r" b="b"/>
            <a:pathLst>
              <a:path w="7181088" h="275844">
                <a:moveTo>
                  <a:pt x="0" y="265175"/>
                </a:moveTo>
                <a:lnTo>
                  <a:pt x="480060" y="245364"/>
                </a:lnTo>
                <a:lnTo>
                  <a:pt x="958596" y="242316"/>
                </a:lnTo>
                <a:lnTo>
                  <a:pt x="1437131" y="251460"/>
                </a:lnTo>
                <a:lnTo>
                  <a:pt x="1915667" y="275844"/>
                </a:lnTo>
                <a:lnTo>
                  <a:pt x="2394204" y="272796"/>
                </a:lnTo>
                <a:lnTo>
                  <a:pt x="2872740" y="252984"/>
                </a:lnTo>
                <a:lnTo>
                  <a:pt x="3351276" y="245364"/>
                </a:lnTo>
                <a:lnTo>
                  <a:pt x="3829812" y="182880"/>
                </a:lnTo>
                <a:lnTo>
                  <a:pt x="4308347" y="111252"/>
                </a:lnTo>
                <a:lnTo>
                  <a:pt x="4788408" y="112775"/>
                </a:lnTo>
                <a:lnTo>
                  <a:pt x="5266944" y="74675"/>
                </a:lnTo>
                <a:lnTo>
                  <a:pt x="5745480" y="36575"/>
                </a:lnTo>
                <a:lnTo>
                  <a:pt x="6224016" y="28956"/>
                </a:lnTo>
                <a:lnTo>
                  <a:pt x="6702552" y="6096"/>
                </a:lnTo>
                <a:lnTo>
                  <a:pt x="7181088" y="0"/>
                </a:lnTo>
              </a:path>
            </a:pathLst>
          </a:custGeom>
          <a:ln w="38100">
            <a:solidFill>
              <a:srgbClr val="00AFEF"/>
            </a:solidFill>
          </a:ln>
        </p:spPr>
        <p:txBody>
          <a:bodyPr wrap="square" lIns="0" tIns="0" rIns="0" bIns="0" rtlCol="0">
            <a:noAutofit/>
          </a:bodyPr>
          <a:lstStyle/>
          <a:p>
            <a:endParaRPr/>
          </a:p>
        </p:txBody>
      </p:sp>
      <p:sp>
        <p:nvSpPr>
          <p:cNvPr id="71" name="object 71"/>
          <p:cNvSpPr/>
          <p:nvPr/>
        </p:nvSpPr>
        <p:spPr>
          <a:xfrm>
            <a:off x="2935986" y="3641598"/>
            <a:ext cx="7181088" cy="202691"/>
          </a:xfrm>
          <a:custGeom>
            <a:avLst/>
            <a:gdLst/>
            <a:ahLst/>
            <a:cxnLst/>
            <a:rect l="l" t="t" r="r" b="b"/>
            <a:pathLst>
              <a:path w="7181088" h="202691">
                <a:moveTo>
                  <a:pt x="0" y="143256"/>
                </a:moveTo>
                <a:lnTo>
                  <a:pt x="480060" y="102107"/>
                </a:lnTo>
                <a:lnTo>
                  <a:pt x="958596" y="68579"/>
                </a:lnTo>
                <a:lnTo>
                  <a:pt x="1437131" y="118871"/>
                </a:lnTo>
                <a:lnTo>
                  <a:pt x="1915667" y="141731"/>
                </a:lnTo>
                <a:lnTo>
                  <a:pt x="2394204" y="179831"/>
                </a:lnTo>
                <a:lnTo>
                  <a:pt x="2872740" y="179831"/>
                </a:lnTo>
                <a:lnTo>
                  <a:pt x="3351276" y="202691"/>
                </a:lnTo>
                <a:lnTo>
                  <a:pt x="3829812" y="167639"/>
                </a:lnTo>
                <a:lnTo>
                  <a:pt x="4308347" y="27431"/>
                </a:lnTo>
                <a:lnTo>
                  <a:pt x="4788408" y="59435"/>
                </a:lnTo>
                <a:lnTo>
                  <a:pt x="5266944" y="44195"/>
                </a:lnTo>
                <a:lnTo>
                  <a:pt x="5745480" y="9143"/>
                </a:lnTo>
                <a:lnTo>
                  <a:pt x="6224016" y="0"/>
                </a:lnTo>
                <a:lnTo>
                  <a:pt x="6702552" y="7619"/>
                </a:lnTo>
                <a:lnTo>
                  <a:pt x="7181088" y="21335"/>
                </a:lnTo>
              </a:path>
            </a:pathLst>
          </a:custGeom>
          <a:ln w="38100">
            <a:solidFill>
              <a:srgbClr val="00AFEF"/>
            </a:solidFill>
            <a:prstDash val="lgDash"/>
          </a:ln>
        </p:spPr>
        <p:txBody>
          <a:bodyPr wrap="square" lIns="0" tIns="0" rIns="0" bIns="0" rtlCol="0">
            <a:noAutofit/>
          </a:bodyPr>
          <a:lstStyle/>
          <a:p>
            <a:endParaRPr/>
          </a:p>
        </p:txBody>
      </p:sp>
      <p:sp>
        <p:nvSpPr>
          <p:cNvPr id="72" name="object 72"/>
          <p:cNvSpPr/>
          <p:nvPr/>
        </p:nvSpPr>
        <p:spPr>
          <a:xfrm>
            <a:off x="2935986" y="3004566"/>
            <a:ext cx="7181088" cy="501396"/>
          </a:xfrm>
          <a:custGeom>
            <a:avLst/>
            <a:gdLst/>
            <a:ahLst/>
            <a:cxnLst/>
            <a:rect l="l" t="t" r="r" b="b"/>
            <a:pathLst>
              <a:path w="7181088" h="501396">
                <a:moveTo>
                  <a:pt x="0" y="495300"/>
                </a:moveTo>
                <a:lnTo>
                  <a:pt x="480060" y="501396"/>
                </a:lnTo>
                <a:lnTo>
                  <a:pt x="958596" y="473963"/>
                </a:lnTo>
                <a:lnTo>
                  <a:pt x="1437131" y="435863"/>
                </a:lnTo>
                <a:lnTo>
                  <a:pt x="1915667" y="469392"/>
                </a:lnTo>
                <a:lnTo>
                  <a:pt x="2394204" y="467868"/>
                </a:lnTo>
                <a:lnTo>
                  <a:pt x="2872740" y="435863"/>
                </a:lnTo>
                <a:lnTo>
                  <a:pt x="3351276" y="445008"/>
                </a:lnTo>
                <a:lnTo>
                  <a:pt x="3829812" y="304800"/>
                </a:lnTo>
                <a:lnTo>
                  <a:pt x="4308347" y="185928"/>
                </a:lnTo>
                <a:lnTo>
                  <a:pt x="4788408" y="198120"/>
                </a:lnTo>
                <a:lnTo>
                  <a:pt x="5266944" y="121920"/>
                </a:lnTo>
                <a:lnTo>
                  <a:pt x="5745480" y="54863"/>
                </a:lnTo>
                <a:lnTo>
                  <a:pt x="6224016" y="97536"/>
                </a:lnTo>
                <a:lnTo>
                  <a:pt x="6702552" y="42672"/>
                </a:lnTo>
                <a:lnTo>
                  <a:pt x="7181088" y="0"/>
                </a:lnTo>
              </a:path>
            </a:pathLst>
          </a:custGeom>
          <a:ln w="38100">
            <a:solidFill>
              <a:srgbClr val="00AFEF"/>
            </a:solidFill>
            <a:prstDash val="lgDash"/>
          </a:ln>
        </p:spPr>
        <p:txBody>
          <a:bodyPr wrap="square" lIns="0" tIns="0" rIns="0" bIns="0" rtlCol="0">
            <a:noAutofit/>
          </a:bodyPr>
          <a:lstStyle/>
          <a:p>
            <a:endParaRPr/>
          </a:p>
        </p:txBody>
      </p:sp>
      <p:sp>
        <p:nvSpPr>
          <p:cNvPr id="73" name="object 73"/>
          <p:cNvSpPr/>
          <p:nvPr/>
        </p:nvSpPr>
        <p:spPr>
          <a:xfrm>
            <a:off x="2935986" y="3801618"/>
            <a:ext cx="7181088" cy="1086612"/>
          </a:xfrm>
          <a:custGeom>
            <a:avLst/>
            <a:gdLst/>
            <a:ahLst/>
            <a:cxnLst/>
            <a:rect l="l" t="t" r="r" b="b"/>
            <a:pathLst>
              <a:path w="7181088" h="1086612">
                <a:moveTo>
                  <a:pt x="0" y="1086611"/>
                </a:moveTo>
                <a:lnTo>
                  <a:pt x="480060" y="1042415"/>
                </a:lnTo>
                <a:lnTo>
                  <a:pt x="958596" y="934211"/>
                </a:lnTo>
                <a:lnTo>
                  <a:pt x="1437131" y="876299"/>
                </a:lnTo>
                <a:lnTo>
                  <a:pt x="1915667" y="787907"/>
                </a:lnTo>
                <a:lnTo>
                  <a:pt x="2394204" y="702563"/>
                </a:lnTo>
                <a:lnTo>
                  <a:pt x="2872740" y="646175"/>
                </a:lnTo>
                <a:lnTo>
                  <a:pt x="3351276" y="641603"/>
                </a:lnTo>
                <a:lnTo>
                  <a:pt x="3829812" y="576071"/>
                </a:lnTo>
                <a:lnTo>
                  <a:pt x="4308347" y="374903"/>
                </a:lnTo>
                <a:lnTo>
                  <a:pt x="4788408" y="330707"/>
                </a:lnTo>
                <a:lnTo>
                  <a:pt x="5266944" y="269747"/>
                </a:lnTo>
                <a:lnTo>
                  <a:pt x="5745480" y="149351"/>
                </a:lnTo>
                <a:lnTo>
                  <a:pt x="6224016" y="70103"/>
                </a:lnTo>
                <a:lnTo>
                  <a:pt x="6702552" y="41147"/>
                </a:lnTo>
                <a:lnTo>
                  <a:pt x="7181088" y="0"/>
                </a:lnTo>
              </a:path>
            </a:pathLst>
          </a:custGeom>
          <a:ln w="38100">
            <a:solidFill>
              <a:srgbClr val="000000"/>
            </a:solidFill>
          </a:ln>
        </p:spPr>
        <p:txBody>
          <a:bodyPr wrap="square" lIns="0" tIns="0" rIns="0" bIns="0" rtlCol="0">
            <a:noAutofit/>
          </a:bodyPr>
          <a:lstStyle/>
          <a:p>
            <a:endParaRPr/>
          </a:p>
        </p:txBody>
      </p:sp>
      <p:sp>
        <p:nvSpPr>
          <p:cNvPr id="74" name="object 74"/>
          <p:cNvSpPr/>
          <p:nvPr/>
        </p:nvSpPr>
        <p:spPr>
          <a:xfrm>
            <a:off x="2935986" y="2565654"/>
            <a:ext cx="7181088" cy="458724"/>
          </a:xfrm>
          <a:custGeom>
            <a:avLst/>
            <a:gdLst/>
            <a:ahLst/>
            <a:cxnLst/>
            <a:rect l="l" t="t" r="r" b="b"/>
            <a:pathLst>
              <a:path w="7181088" h="458724">
                <a:moveTo>
                  <a:pt x="0" y="458724"/>
                </a:moveTo>
                <a:lnTo>
                  <a:pt x="480060" y="397763"/>
                </a:lnTo>
                <a:lnTo>
                  <a:pt x="958596" y="358140"/>
                </a:lnTo>
                <a:lnTo>
                  <a:pt x="1437131" y="332232"/>
                </a:lnTo>
                <a:lnTo>
                  <a:pt x="1915667" y="344424"/>
                </a:lnTo>
                <a:lnTo>
                  <a:pt x="2394204" y="204216"/>
                </a:lnTo>
                <a:lnTo>
                  <a:pt x="2872740" y="112775"/>
                </a:lnTo>
                <a:lnTo>
                  <a:pt x="3351276" y="56387"/>
                </a:lnTo>
                <a:lnTo>
                  <a:pt x="3829812" y="59436"/>
                </a:lnTo>
                <a:lnTo>
                  <a:pt x="4308347" y="156972"/>
                </a:lnTo>
                <a:lnTo>
                  <a:pt x="4788408" y="243840"/>
                </a:lnTo>
                <a:lnTo>
                  <a:pt x="5266944" y="144780"/>
                </a:lnTo>
                <a:lnTo>
                  <a:pt x="5745480" y="178308"/>
                </a:lnTo>
                <a:lnTo>
                  <a:pt x="6224016" y="79248"/>
                </a:lnTo>
                <a:lnTo>
                  <a:pt x="6702552" y="0"/>
                </a:lnTo>
                <a:lnTo>
                  <a:pt x="7181088" y="106680"/>
                </a:lnTo>
              </a:path>
            </a:pathLst>
          </a:custGeom>
          <a:ln w="38100">
            <a:solidFill>
              <a:srgbClr val="E36C09"/>
            </a:solidFill>
          </a:ln>
        </p:spPr>
        <p:txBody>
          <a:bodyPr wrap="square" lIns="0" tIns="0" rIns="0" bIns="0" rtlCol="0">
            <a:noAutofit/>
          </a:bodyPr>
          <a:lstStyle/>
          <a:p>
            <a:endParaRPr/>
          </a:p>
        </p:txBody>
      </p:sp>
      <p:sp>
        <p:nvSpPr>
          <p:cNvPr id="75" name="object 75"/>
          <p:cNvSpPr/>
          <p:nvPr/>
        </p:nvSpPr>
        <p:spPr>
          <a:xfrm>
            <a:off x="2935986" y="1742694"/>
            <a:ext cx="7181088" cy="1953767"/>
          </a:xfrm>
          <a:custGeom>
            <a:avLst/>
            <a:gdLst/>
            <a:ahLst/>
            <a:cxnLst/>
            <a:rect l="l" t="t" r="r" b="b"/>
            <a:pathLst>
              <a:path w="7181088" h="1953767">
                <a:moveTo>
                  <a:pt x="0" y="1953767"/>
                </a:moveTo>
                <a:lnTo>
                  <a:pt x="480060" y="1804415"/>
                </a:lnTo>
                <a:lnTo>
                  <a:pt x="958596" y="1866899"/>
                </a:lnTo>
                <a:lnTo>
                  <a:pt x="1437131" y="1795271"/>
                </a:lnTo>
                <a:lnTo>
                  <a:pt x="1915667" y="1627631"/>
                </a:lnTo>
                <a:lnTo>
                  <a:pt x="2394204" y="1540764"/>
                </a:lnTo>
                <a:lnTo>
                  <a:pt x="2872740" y="1351788"/>
                </a:lnTo>
                <a:lnTo>
                  <a:pt x="3351276" y="1193291"/>
                </a:lnTo>
                <a:lnTo>
                  <a:pt x="3829812" y="1080515"/>
                </a:lnTo>
                <a:lnTo>
                  <a:pt x="4308347" y="922019"/>
                </a:lnTo>
                <a:lnTo>
                  <a:pt x="4788408" y="762000"/>
                </a:lnTo>
                <a:lnTo>
                  <a:pt x="5266944" y="505967"/>
                </a:lnTo>
                <a:lnTo>
                  <a:pt x="5745480" y="243839"/>
                </a:lnTo>
                <a:lnTo>
                  <a:pt x="6224016" y="131063"/>
                </a:lnTo>
                <a:lnTo>
                  <a:pt x="6702552" y="0"/>
                </a:lnTo>
                <a:lnTo>
                  <a:pt x="7181088" y="53339"/>
                </a:lnTo>
              </a:path>
            </a:pathLst>
          </a:custGeom>
          <a:ln w="38100">
            <a:solidFill>
              <a:srgbClr val="800000"/>
            </a:solidFill>
          </a:ln>
        </p:spPr>
        <p:txBody>
          <a:bodyPr wrap="square" lIns="0" tIns="0" rIns="0" bIns="0" rtlCol="0">
            <a:noAutofit/>
          </a:bodyPr>
          <a:lstStyle/>
          <a:p>
            <a:endParaRPr/>
          </a:p>
        </p:txBody>
      </p:sp>
      <p:sp>
        <p:nvSpPr>
          <p:cNvPr id="76" name="object 76"/>
          <p:cNvSpPr/>
          <p:nvPr/>
        </p:nvSpPr>
        <p:spPr>
          <a:xfrm>
            <a:off x="2935986" y="4909566"/>
            <a:ext cx="5266944" cy="150875"/>
          </a:xfrm>
          <a:custGeom>
            <a:avLst/>
            <a:gdLst/>
            <a:ahLst/>
            <a:cxnLst/>
            <a:rect l="l" t="t" r="r" b="b"/>
            <a:pathLst>
              <a:path w="5266944" h="150875">
                <a:moveTo>
                  <a:pt x="0" y="117347"/>
                </a:moveTo>
                <a:lnTo>
                  <a:pt x="480060" y="135635"/>
                </a:lnTo>
                <a:lnTo>
                  <a:pt x="958596" y="144779"/>
                </a:lnTo>
                <a:lnTo>
                  <a:pt x="1437131" y="150875"/>
                </a:lnTo>
                <a:lnTo>
                  <a:pt x="1915667" y="117347"/>
                </a:lnTo>
                <a:lnTo>
                  <a:pt x="2394204" y="54863"/>
                </a:lnTo>
                <a:lnTo>
                  <a:pt x="2872740" y="67055"/>
                </a:lnTo>
                <a:lnTo>
                  <a:pt x="3351276" y="54863"/>
                </a:lnTo>
                <a:lnTo>
                  <a:pt x="3829812" y="0"/>
                </a:lnTo>
                <a:lnTo>
                  <a:pt x="4308347" y="27431"/>
                </a:lnTo>
                <a:lnTo>
                  <a:pt x="4788408" y="45719"/>
                </a:lnTo>
                <a:lnTo>
                  <a:pt x="5266944" y="36575"/>
                </a:lnTo>
              </a:path>
            </a:pathLst>
          </a:custGeom>
          <a:ln w="44196">
            <a:solidFill>
              <a:srgbClr val="7E7E7E"/>
            </a:solidFill>
          </a:ln>
        </p:spPr>
        <p:txBody>
          <a:bodyPr wrap="square" lIns="0" tIns="0" rIns="0" bIns="0" rtlCol="0">
            <a:noAutofit/>
          </a:bodyPr>
          <a:lstStyle/>
          <a:p>
            <a:endParaRPr/>
          </a:p>
        </p:txBody>
      </p:sp>
      <p:sp>
        <p:nvSpPr>
          <p:cNvPr id="77" name="object 77"/>
          <p:cNvSpPr/>
          <p:nvPr/>
        </p:nvSpPr>
        <p:spPr>
          <a:xfrm>
            <a:off x="6073902" y="3615054"/>
            <a:ext cx="334010" cy="139572"/>
          </a:xfrm>
          <a:custGeom>
            <a:avLst/>
            <a:gdLst/>
            <a:ahLst/>
            <a:cxnLst/>
            <a:rect l="l" t="t" r="r" b="b"/>
            <a:pathLst>
              <a:path w="334010" h="139573">
                <a:moveTo>
                  <a:pt x="272288" y="114427"/>
                </a:moveTo>
                <a:lnTo>
                  <a:pt x="260436" y="109966"/>
                </a:lnTo>
                <a:lnTo>
                  <a:pt x="249300" y="139573"/>
                </a:lnTo>
                <a:lnTo>
                  <a:pt x="334010" y="130810"/>
                </a:lnTo>
                <a:lnTo>
                  <a:pt x="272288" y="114427"/>
                </a:lnTo>
                <a:close/>
              </a:path>
              <a:path w="334010" h="139573">
                <a:moveTo>
                  <a:pt x="276860" y="102489"/>
                </a:moveTo>
                <a:lnTo>
                  <a:pt x="276098" y="68326"/>
                </a:lnTo>
                <a:lnTo>
                  <a:pt x="264936" y="98001"/>
                </a:lnTo>
                <a:lnTo>
                  <a:pt x="276860" y="102489"/>
                </a:lnTo>
                <a:close/>
              </a:path>
              <a:path w="334010" h="139573">
                <a:moveTo>
                  <a:pt x="4572" y="0"/>
                </a:moveTo>
                <a:lnTo>
                  <a:pt x="0" y="11938"/>
                </a:lnTo>
                <a:lnTo>
                  <a:pt x="260436" y="109966"/>
                </a:lnTo>
                <a:lnTo>
                  <a:pt x="272288" y="114427"/>
                </a:lnTo>
                <a:lnTo>
                  <a:pt x="334010" y="130810"/>
                </a:lnTo>
                <a:lnTo>
                  <a:pt x="276098" y="68326"/>
                </a:lnTo>
                <a:lnTo>
                  <a:pt x="276860" y="102489"/>
                </a:lnTo>
                <a:lnTo>
                  <a:pt x="264936" y="98001"/>
                </a:lnTo>
                <a:lnTo>
                  <a:pt x="4572" y="0"/>
                </a:lnTo>
                <a:close/>
              </a:path>
            </a:pathLst>
          </a:custGeom>
          <a:solidFill>
            <a:srgbClr val="000000"/>
          </a:solidFill>
        </p:spPr>
        <p:txBody>
          <a:bodyPr wrap="square" lIns="0" tIns="0" rIns="0" bIns="0" rtlCol="0">
            <a:noAutofit/>
          </a:bodyPr>
          <a:lstStyle/>
          <a:p>
            <a:endParaRPr/>
          </a:p>
        </p:txBody>
      </p:sp>
      <p:sp>
        <p:nvSpPr>
          <p:cNvPr id="78" name="object 78"/>
          <p:cNvSpPr/>
          <p:nvPr/>
        </p:nvSpPr>
        <p:spPr>
          <a:xfrm>
            <a:off x="8256270" y="4932426"/>
            <a:ext cx="1886584" cy="215392"/>
          </a:xfrm>
          <a:custGeom>
            <a:avLst/>
            <a:gdLst/>
            <a:ahLst/>
            <a:cxnLst/>
            <a:rect l="l" t="t" r="r" b="b"/>
            <a:pathLst>
              <a:path w="1886584" h="215392">
                <a:moveTo>
                  <a:pt x="0" y="0"/>
                </a:moveTo>
                <a:lnTo>
                  <a:pt x="1886584" y="215392"/>
                </a:lnTo>
              </a:path>
            </a:pathLst>
          </a:custGeom>
          <a:ln w="38100">
            <a:solidFill>
              <a:srgbClr val="7E7E7E"/>
            </a:solidFill>
            <a:prstDash val="lgDash"/>
          </a:ln>
        </p:spPr>
        <p:txBody>
          <a:bodyPr wrap="square" lIns="0" tIns="0" rIns="0" bIns="0" rtlCol="0">
            <a:noAutofit/>
          </a:bodyPr>
          <a:lstStyle/>
          <a:p>
            <a:endParaRPr/>
          </a:p>
        </p:txBody>
      </p:sp>
      <p:sp>
        <p:nvSpPr>
          <p:cNvPr id="79" name="object 79"/>
          <p:cNvSpPr/>
          <p:nvPr/>
        </p:nvSpPr>
        <p:spPr>
          <a:xfrm>
            <a:off x="8478012" y="3243072"/>
            <a:ext cx="226949" cy="239013"/>
          </a:xfrm>
          <a:custGeom>
            <a:avLst/>
            <a:gdLst/>
            <a:ahLst/>
            <a:cxnLst/>
            <a:rect l="l" t="t" r="r" b="b"/>
            <a:pathLst>
              <a:path w="226949" h="239013">
                <a:moveTo>
                  <a:pt x="0" y="230250"/>
                </a:moveTo>
                <a:lnTo>
                  <a:pt x="9144" y="239013"/>
                </a:lnTo>
                <a:lnTo>
                  <a:pt x="179172" y="59686"/>
                </a:lnTo>
                <a:lnTo>
                  <a:pt x="187960" y="50418"/>
                </a:lnTo>
                <a:lnTo>
                  <a:pt x="202184" y="81533"/>
                </a:lnTo>
                <a:lnTo>
                  <a:pt x="226949" y="0"/>
                </a:lnTo>
                <a:lnTo>
                  <a:pt x="178689" y="41655"/>
                </a:lnTo>
                <a:lnTo>
                  <a:pt x="169924" y="50906"/>
                </a:lnTo>
                <a:lnTo>
                  <a:pt x="0" y="230250"/>
                </a:lnTo>
                <a:close/>
              </a:path>
              <a:path w="226949" h="239013">
                <a:moveTo>
                  <a:pt x="178689" y="41655"/>
                </a:moveTo>
                <a:lnTo>
                  <a:pt x="226949" y="0"/>
                </a:lnTo>
                <a:lnTo>
                  <a:pt x="146939" y="29082"/>
                </a:lnTo>
                <a:lnTo>
                  <a:pt x="169924" y="50906"/>
                </a:lnTo>
                <a:lnTo>
                  <a:pt x="178689" y="41655"/>
                </a:lnTo>
                <a:close/>
              </a:path>
              <a:path w="226949" h="239013">
                <a:moveTo>
                  <a:pt x="202184" y="81533"/>
                </a:moveTo>
                <a:lnTo>
                  <a:pt x="187960" y="50418"/>
                </a:lnTo>
                <a:lnTo>
                  <a:pt x="179172" y="59686"/>
                </a:lnTo>
                <a:lnTo>
                  <a:pt x="202184" y="81533"/>
                </a:lnTo>
                <a:close/>
              </a:path>
            </a:pathLst>
          </a:custGeom>
          <a:solidFill>
            <a:srgbClr val="000000"/>
          </a:solidFill>
        </p:spPr>
        <p:txBody>
          <a:bodyPr wrap="square" lIns="0" tIns="0" rIns="0" bIns="0" rtlCol="0">
            <a:noAutofit/>
          </a:bodyPr>
          <a:lstStyle/>
          <a:p>
            <a:endParaRPr/>
          </a:p>
        </p:txBody>
      </p:sp>
      <p:sp>
        <p:nvSpPr>
          <p:cNvPr id="80" name="object 80"/>
          <p:cNvSpPr/>
          <p:nvPr/>
        </p:nvSpPr>
        <p:spPr>
          <a:xfrm>
            <a:off x="9420352" y="2822702"/>
            <a:ext cx="243967" cy="116712"/>
          </a:xfrm>
          <a:custGeom>
            <a:avLst/>
            <a:gdLst/>
            <a:ahLst/>
            <a:cxnLst/>
            <a:rect l="l" t="t" r="r" b="b"/>
            <a:pathLst>
              <a:path w="243967" h="116712">
                <a:moveTo>
                  <a:pt x="183261" y="92837"/>
                </a:moveTo>
                <a:lnTo>
                  <a:pt x="171622" y="87683"/>
                </a:lnTo>
                <a:lnTo>
                  <a:pt x="158750" y="116712"/>
                </a:lnTo>
                <a:lnTo>
                  <a:pt x="243967" y="112775"/>
                </a:lnTo>
                <a:lnTo>
                  <a:pt x="183261" y="92837"/>
                </a:lnTo>
                <a:close/>
              </a:path>
              <a:path w="243967" h="116712">
                <a:moveTo>
                  <a:pt x="189611" y="47117"/>
                </a:moveTo>
                <a:lnTo>
                  <a:pt x="176762" y="76092"/>
                </a:lnTo>
                <a:lnTo>
                  <a:pt x="188468" y="81280"/>
                </a:lnTo>
                <a:lnTo>
                  <a:pt x="189611" y="47117"/>
                </a:lnTo>
                <a:close/>
              </a:path>
              <a:path w="243967" h="116712">
                <a:moveTo>
                  <a:pt x="5079" y="0"/>
                </a:moveTo>
                <a:lnTo>
                  <a:pt x="0" y="11684"/>
                </a:lnTo>
                <a:lnTo>
                  <a:pt x="171622" y="87683"/>
                </a:lnTo>
                <a:lnTo>
                  <a:pt x="183261" y="92837"/>
                </a:lnTo>
                <a:lnTo>
                  <a:pt x="243967" y="112775"/>
                </a:lnTo>
                <a:lnTo>
                  <a:pt x="189611" y="47117"/>
                </a:lnTo>
                <a:lnTo>
                  <a:pt x="188468" y="81280"/>
                </a:lnTo>
                <a:lnTo>
                  <a:pt x="176762" y="76092"/>
                </a:lnTo>
                <a:lnTo>
                  <a:pt x="5079" y="0"/>
                </a:lnTo>
                <a:close/>
              </a:path>
            </a:pathLst>
          </a:custGeom>
          <a:solidFill>
            <a:srgbClr val="000000"/>
          </a:solidFill>
        </p:spPr>
        <p:txBody>
          <a:bodyPr wrap="square" lIns="0" tIns="0" rIns="0" bIns="0" rtlCol="0">
            <a:noAutofit/>
          </a:bodyPr>
          <a:lstStyle/>
          <a:p>
            <a:endParaRPr/>
          </a:p>
        </p:txBody>
      </p:sp>
      <p:sp>
        <p:nvSpPr>
          <p:cNvPr id="81" name="object 81"/>
          <p:cNvSpPr/>
          <p:nvPr/>
        </p:nvSpPr>
        <p:spPr>
          <a:xfrm>
            <a:off x="8970137" y="2247646"/>
            <a:ext cx="132715" cy="384809"/>
          </a:xfrm>
          <a:custGeom>
            <a:avLst/>
            <a:gdLst/>
            <a:ahLst/>
            <a:cxnLst/>
            <a:rect l="l" t="t" r="r" b="b"/>
            <a:pathLst>
              <a:path w="132715" h="384809">
                <a:moveTo>
                  <a:pt x="0" y="300989"/>
                </a:moveTo>
                <a:lnTo>
                  <a:pt x="15367" y="384809"/>
                </a:lnTo>
                <a:lnTo>
                  <a:pt x="39116" y="325627"/>
                </a:lnTo>
                <a:lnTo>
                  <a:pt x="42660" y="313432"/>
                </a:lnTo>
                <a:lnTo>
                  <a:pt x="132715" y="3555"/>
                </a:lnTo>
                <a:lnTo>
                  <a:pt x="120523" y="0"/>
                </a:lnTo>
                <a:lnTo>
                  <a:pt x="30468" y="309876"/>
                </a:lnTo>
                <a:lnTo>
                  <a:pt x="26924" y="322071"/>
                </a:lnTo>
                <a:lnTo>
                  <a:pt x="0" y="300989"/>
                </a:lnTo>
                <a:close/>
              </a:path>
              <a:path w="132715" h="384809">
                <a:moveTo>
                  <a:pt x="39116" y="325627"/>
                </a:moveTo>
                <a:lnTo>
                  <a:pt x="15367" y="384809"/>
                </a:lnTo>
                <a:lnTo>
                  <a:pt x="73152" y="322325"/>
                </a:lnTo>
                <a:lnTo>
                  <a:pt x="42660" y="313432"/>
                </a:lnTo>
                <a:lnTo>
                  <a:pt x="39116" y="325627"/>
                </a:lnTo>
                <a:close/>
              </a:path>
              <a:path w="132715" h="384809">
                <a:moveTo>
                  <a:pt x="0" y="300989"/>
                </a:moveTo>
                <a:lnTo>
                  <a:pt x="26924" y="322071"/>
                </a:lnTo>
                <a:lnTo>
                  <a:pt x="30468" y="309876"/>
                </a:lnTo>
                <a:lnTo>
                  <a:pt x="0" y="300989"/>
                </a:lnTo>
                <a:close/>
              </a:path>
            </a:pathLst>
          </a:custGeom>
          <a:solidFill>
            <a:srgbClr val="000000"/>
          </a:solidFill>
        </p:spPr>
        <p:txBody>
          <a:bodyPr wrap="square" lIns="0" tIns="0" rIns="0" bIns="0" rtlCol="0">
            <a:noAutofit/>
          </a:bodyPr>
          <a:lstStyle/>
          <a:p>
            <a:endParaRPr/>
          </a:p>
        </p:txBody>
      </p:sp>
      <p:sp>
        <p:nvSpPr>
          <p:cNvPr id="82" name="object 82"/>
          <p:cNvSpPr/>
          <p:nvPr/>
        </p:nvSpPr>
        <p:spPr>
          <a:xfrm>
            <a:off x="8013192" y="5068443"/>
            <a:ext cx="372490" cy="151383"/>
          </a:xfrm>
          <a:custGeom>
            <a:avLst/>
            <a:gdLst/>
            <a:ahLst/>
            <a:cxnLst/>
            <a:rect l="l" t="t" r="r" b="b"/>
            <a:pathLst>
              <a:path w="372490" h="151383">
                <a:moveTo>
                  <a:pt x="69365" y="41729"/>
                </a:moveTo>
                <a:lnTo>
                  <a:pt x="368046" y="151383"/>
                </a:lnTo>
                <a:lnTo>
                  <a:pt x="372490" y="139445"/>
                </a:lnTo>
                <a:lnTo>
                  <a:pt x="73761" y="29773"/>
                </a:lnTo>
                <a:lnTo>
                  <a:pt x="61849" y="25399"/>
                </a:lnTo>
                <a:lnTo>
                  <a:pt x="57403" y="37337"/>
                </a:lnTo>
                <a:lnTo>
                  <a:pt x="69365" y="41729"/>
                </a:lnTo>
                <a:close/>
              </a:path>
              <a:path w="372490" h="151383">
                <a:moveTo>
                  <a:pt x="73761" y="29773"/>
                </a:moveTo>
                <a:lnTo>
                  <a:pt x="84708" y="0"/>
                </a:lnTo>
                <a:lnTo>
                  <a:pt x="0" y="9524"/>
                </a:lnTo>
                <a:lnTo>
                  <a:pt x="58419" y="71500"/>
                </a:lnTo>
                <a:lnTo>
                  <a:pt x="69365" y="41729"/>
                </a:lnTo>
                <a:lnTo>
                  <a:pt x="57403" y="37337"/>
                </a:lnTo>
                <a:lnTo>
                  <a:pt x="61849" y="25399"/>
                </a:lnTo>
                <a:lnTo>
                  <a:pt x="73761" y="29773"/>
                </a:lnTo>
                <a:close/>
              </a:path>
            </a:pathLst>
          </a:custGeom>
          <a:solidFill>
            <a:srgbClr val="000000"/>
          </a:solidFill>
        </p:spPr>
        <p:txBody>
          <a:bodyPr wrap="square" lIns="0" tIns="0" rIns="0" bIns="0" rtlCol="0">
            <a:noAutofit/>
          </a:bodyPr>
          <a:lstStyle/>
          <a:p>
            <a:endParaRPr/>
          </a:p>
        </p:txBody>
      </p:sp>
      <p:sp>
        <p:nvSpPr>
          <p:cNvPr id="83" name="object 83"/>
          <p:cNvSpPr/>
          <p:nvPr/>
        </p:nvSpPr>
        <p:spPr>
          <a:xfrm>
            <a:off x="9605391" y="3942588"/>
            <a:ext cx="348995" cy="442468"/>
          </a:xfrm>
          <a:custGeom>
            <a:avLst/>
            <a:gdLst/>
            <a:ahLst/>
            <a:cxnLst/>
            <a:rect l="l" t="t" r="r" b="b"/>
            <a:pathLst>
              <a:path w="348995" h="442467">
                <a:moveTo>
                  <a:pt x="0" y="434720"/>
                </a:moveTo>
                <a:lnTo>
                  <a:pt x="9905" y="442468"/>
                </a:lnTo>
                <a:lnTo>
                  <a:pt x="306986" y="63848"/>
                </a:lnTo>
                <a:lnTo>
                  <a:pt x="314832" y="53848"/>
                </a:lnTo>
                <a:lnTo>
                  <a:pt x="331977" y="83438"/>
                </a:lnTo>
                <a:lnTo>
                  <a:pt x="348995" y="0"/>
                </a:lnTo>
                <a:lnTo>
                  <a:pt x="304800" y="46100"/>
                </a:lnTo>
                <a:lnTo>
                  <a:pt x="297012" y="56029"/>
                </a:lnTo>
                <a:lnTo>
                  <a:pt x="0" y="434720"/>
                </a:lnTo>
                <a:close/>
              </a:path>
              <a:path w="348995" h="442467">
                <a:moveTo>
                  <a:pt x="304800" y="46100"/>
                </a:moveTo>
                <a:lnTo>
                  <a:pt x="348995" y="0"/>
                </a:lnTo>
                <a:lnTo>
                  <a:pt x="272033" y="36449"/>
                </a:lnTo>
                <a:lnTo>
                  <a:pt x="297012" y="56029"/>
                </a:lnTo>
                <a:lnTo>
                  <a:pt x="304800" y="46100"/>
                </a:lnTo>
                <a:close/>
              </a:path>
              <a:path w="348995" h="442467">
                <a:moveTo>
                  <a:pt x="331977" y="83438"/>
                </a:moveTo>
                <a:lnTo>
                  <a:pt x="314832" y="53848"/>
                </a:lnTo>
                <a:lnTo>
                  <a:pt x="306986" y="63848"/>
                </a:lnTo>
                <a:lnTo>
                  <a:pt x="331977" y="83438"/>
                </a:lnTo>
                <a:close/>
              </a:path>
            </a:pathLst>
          </a:custGeom>
          <a:solidFill>
            <a:srgbClr val="000000"/>
          </a:solidFill>
        </p:spPr>
        <p:txBody>
          <a:bodyPr wrap="square" lIns="0" tIns="0" rIns="0" bIns="0" rtlCol="0">
            <a:noAutofit/>
          </a:bodyPr>
          <a:lstStyle/>
          <a:p>
            <a:endParaRPr/>
          </a:p>
        </p:txBody>
      </p:sp>
      <p:sp>
        <p:nvSpPr>
          <p:cNvPr id="84" name="object 84"/>
          <p:cNvSpPr/>
          <p:nvPr/>
        </p:nvSpPr>
        <p:spPr>
          <a:xfrm>
            <a:off x="7530083" y="4162044"/>
            <a:ext cx="143891" cy="395097"/>
          </a:xfrm>
          <a:custGeom>
            <a:avLst/>
            <a:gdLst/>
            <a:ahLst/>
            <a:cxnLst/>
            <a:rect l="l" t="t" r="r" b="b"/>
            <a:pathLst>
              <a:path w="143891" h="395097">
                <a:moveTo>
                  <a:pt x="0" y="391286"/>
                </a:moveTo>
                <a:lnTo>
                  <a:pt x="12192" y="395096"/>
                </a:lnTo>
                <a:lnTo>
                  <a:pt x="113631" y="74625"/>
                </a:lnTo>
                <a:lnTo>
                  <a:pt x="117475" y="62483"/>
                </a:lnTo>
                <a:lnTo>
                  <a:pt x="143891" y="84200"/>
                </a:lnTo>
                <a:lnTo>
                  <a:pt x="130556" y="0"/>
                </a:lnTo>
                <a:lnTo>
                  <a:pt x="105283" y="58673"/>
                </a:lnTo>
                <a:lnTo>
                  <a:pt x="101453" y="70772"/>
                </a:lnTo>
                <a:lnTo>
                  <a:pt x="0" y="391286"/>
                </a:lnTo>
                <a:close/>
              </a:path>
              <a:path w="143891" h="395097">
                <a:moveTo>
                  <a:pt x="105283" y="58673"/>
                </a:moveTo>
                <a:lnTo>
                  <a:pt x="130556" y="0"/>
                </a:lnTo>
                <a:lnTo>
                  <a:pt x="71247" y="61213"/>
                </a:lnTo>
                <a:lnTo>
                  <a:pt x="101453" y="70772"/>
                </a:lnTo>
                <a:lnTo>
                  <a:pt x="105283" y="58673"/>
                </a:lnTo>
                <a:close/>
              </a:path>
              <a:path w="143891" h="395097">
                <a:moveTo>
                  <a:pt x="143891" y="84200"/>
                </a:moveTo>
                <a:lnTo>
                  <a:pt x="117475" y="62483"/>
                </a:lnTo>
                <a:lnTo>
                  <a:pt x="113631" y="74625"/>
                </a:lnTo>
                <a:lnTo>
                  <a:pt x="143891" y="84200"/>
                </a:lnTo>
                <a:close/>
              </a:path>
            </a:pathLst>
          </a:custGeom>
          <a:solidFill>
            <a:srgbClr val="000000"/>
          </a:solidFill>
        </p:spPr>
        <p:txBody>
          <a:bodyPr wrap="square" lIns="0" tIns="0" rIns="0" bIns="0" rtlCol="0">
            <a:noAutofit/>
          </a:bodyPr>
          <a:lstStyle/>
          <a:p>
            <a:endParaRPr/>
          </a:p>
        </p:txBody>
      </p:sp>
      <p:sp>
        <p:nvSpPr>
          <p:cNvPr id="36" name="object 36"/>
          <p:cNvSpPr txBox="1"/>
          <p:nvPr/>
        </p:nvSpPr>
        <p:spPr>
          <a:xfrm>
            <a:off x="2399538" y="361171"/>
            <a:ext cx="1059129" cy="482600"/>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R&amp;D</a:t>
            </a:r>
            <a:endParaRPr sz="3600">
              <a:latin typeface="Arial"/>
              <a:cs typeface="Arial"/>
            </a:endParaRPr>
          </a:p>
        </p:txBody>
      </p:sp>
      <p:sp>
        <p:nvSpPr>
          <p:cNvPr id="35" name="object 35"/>
          <p:cNvSpPr txBox="1"/>
          <p:nvPr/>
        </p:nvSpPr>
        <p:spPr>
          <a:xfrm>
            <a:off x="3491788" y="361171"/>
            <a:ext cx="1796592" cy="482600"/>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Intensity</a:t>
            </a:r>
            <a:endParaRPr sz="3600">
              <a:latin typeface="Arial"/>
              <a:cs typeface="Arial"/>
            </a:endParaRPr>
          </a:p>
        </p:txBody>
      </p:sp>
      <p:sp>
        <p:nvSpPr>
          <p:cNvPr id="34" name="object 34"/>
          <p:cNvSpPr txBox="1"/>
          <p:nvPr/>
        </p:nvSpPr>
        <p:spPr>
          <a:xfrm>
            <a:off x="5321503" y="361171"/>
            <a:ext cx="2608579" cy="482600"/>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(R&amp;D/GDP):</a:t>
            </a:r>
            <a:endParaRPr sz="3600">
              <a:latin typeface="Arial"/>
              <a:cs typeface="Arial"/>
            </a:endParaRPr>
          </a:p>
        </p:txBody>
      </p:sp>
      <p:sp>
        <p:nvSpPr>
          <p:cNvPr id="33" name="object 33"/>
          <p:cNvSpPr txBox="1"/>
          <p:nvPr/>
        </p:nvSpPr>
        <p:spPr>
          <a:xfrm>
            <a:off x="7963204" y="361171"/>
            <a:ext cx="1875358" cy="482600"/>
          </a:xfrm>
          <a:prstGeom prst="rect">
            <a:avLst/>
          </a:prstGeom>
        </p:spPr>
        <p:txBody>
          <a:bodyPr wrap="square" lIns="0" tIns="24003" rIns="0" bIns="0" rtlCol="0">
            <a:noAutofit/>
          </a:bodyPr>
          <a:lstStyle/>
          <a:p>
            <a:pPr marL="12700">
              <a:lnSpc>
                <a:spcPts val="3779"/>
              </a:lnSpc>
            </a:pPr>
            <a:r>
              <a:rPr sz="3600" spc="1" dirty="0">
                <a:solidFill>
                  <a:srgbClr val="C00000"/>
                </a:solidFill>
                <a:latin typeface="Arial"/>
                <a:cs typeface="Arial"/>
              </a:rPr>
              <a:t>2000–15</a:t>
            </a:r>
            <a:endParaRPr sz="3600">
              <a:latin typeface="Arial"/>
              <a:cs typeface="Arial"/>
            </a:endParaRPr>
          </a:p>
        </p:txBody>
      </p:sp>
      <p:sp>
        <p:nvSpPr>
          <p:cNvPr id="32" name="object 32"/>
          <p:cNvSpPr txBox="1"/>
          <p:nvPr/>
        </p:nvSpPr>
        <p:spPr>
          <a:xfrm>
            <a:off x="2466848" y="1436082"/>
            <a:ext cx="337783" cy="228091"/>
          </a:xfrm>
          <a:prstGeom prst="rect">
            <a:avLst/>
          </a:prstGeom>
        </p:spPr>
        <p:txBody>
          <a:bodyPr wrap="square" lIns="0" tIns="10985" rIns="0" bIns="0" rtlCol="0">
            <a:noAutofit/>
          </a:bodyPr>
          <a:lstStyle/>
          <a:p>
            <a:pPr marL="12700">
              <a:lnSpc>
                <a:spcPts val="1730"/>
              </a:lnSpc>
            </a:pPr>
            <a:r>
              <a:rPr sz="1600" dirty="0">
                <a:latin typeface="Arial"/>
                <a:cs typeface="Arial"/>
              </a:rPr>
              <a:t>4.5</a:t>
            </a:r>
            <a:endParaRPr sz="1600">
              <a:latin typeface="Arial"/>
              <a:cs typeface="Arial"/>
            </a:endParaRPr>
          </a:p>
        </p:txBody>
      </p:sp>
      <p:sp>
        <p:nvSpPr>
          <p:cNvPr id="31" name="object 31"/>
          <p:cNvSpPr txBox="1"/>
          <p:nvPr/>
        </p:nvSpPr>
        <p:spPr>
          <a:xfrm>
            <a:off x="2466848" y="1899378"/>
            <a:ext cx="337783" cy="228091"/>
          </a:xfrm>
          <a:prstGeom prst="rect">
            <a:avLst/>
          </a:prstGeom>
        </p:spPr>
        <p:txBody>
          <a:bodyPr wrap="square" lIns="0" tIns="10985" rIns="0" bIns="0" rtlCol="0">
            <a:noAutofit/>
          </a:bodyPr>
          <a:lstStyle/>
          <a:p>
            <a:pPr marL="12700">
              <a:lnSpc>
                <a:spcPts val="1730"/>
              </a:lnSpc>
            </a:pPr>
            <a:r>
              <a:rPr sz="1600" dirty="0">
                <a:latin typeface="Arial"/>
                <a:cs typeface="Arial"/>
              </a:rPr>
              <a:t>4.0</a:t>
            </a:r>
            <a:endParaRPr sz="1600">
              <a:latin typeface="Arial"/>
              <a:cs typeface="Arial"/>
            </a:endParaRPr>
          </a:p>
        </p:txBody>
      </p:sp>
      <p:sp>
        <p:nvSpPr>
          <p:cNvPr id="30" name="object 30"/>
          <p:cNvSpPr txBox="1"/>
          <p:nvPr/>
        </p:nvSpPr>
        <p:spPr>
          <a:xfrm>
            <a:off x="2466848" y="2362293"/>
            <a:ext cx="337783" cy="228091"/>
          </a:xfrm>
          <a:prstGeom prst="rect">
            <a:avLst/>
          </a:prstGeom>
        </p:spPr>
        <p:txBody>
          <a:bodyPr wrap="square" lIns="0" tIns="10985" rIns="0" bIns="0" rtlCol="0">
            <a:noAutofit/>
          </a:bodyPr>
          <a:lstStyle/>
          <a:p>
            <a:pPr marL="12700">
              <a:lnSpc>
                <a:spcPts val="1730"/>
              </a:lnSpc>
            </a:pPr>
            <a:r>
              <a:rPr sz="1600" dirty="0">
                <a:latin typeface="Arial"/>
                <a:cs typeface="Arial"/>
              </a:rPr>
              <a:t>3.5</a:t>
            </a:r>
            <a:endParaRPr sz="1600">
              <a:latin typeface="Arial"/>
              <a:cs typeface="Arial"/>
            </a:endParaRPr>
          </a:p>
        </p:txBody>
      </p:sp>
      <p:sp>
        <p:nvSpPr>
          <p:cNvPr id="29" name="object 29"/>
          <p:cNvSpPr txBox="1"/>
          <p:nvPr/>
        </p:nvSpPr>
        <p:spPr>
          <a:xfrm>
            <a:off x="2466848" y="2825589"/>
            <a:ext cx="337783" cy="228091"/>
          </a:xfrm>
          <a:prstGeom prst="rect">
            <a:avLst/>
          </a:prstGeom>
        </p:spPr>
        <p:txBody>
          <a:bodyPr wrap="square" lIns="0" tIns="10985" rIns="0" bIns="0" rtlCol="0">
            <a:noAutofit/>
          </a:bodyPr>
          <a:lstStyle/>
          <a:p>
            <a:pPr marL="12700">
              <a:lnSpc>
                <a:spcPts val="1730"/>
              </a:lnSpc>
            </a:pPr>
            <a:r>
              <a:rPr sz="1600" dirty="0">
                <a:latin typeface="Arial"/>
                <a:cs typeface="Arial"/>
              </a:rPr>
              <a:t>3.0</a:t>
            </a:r>
            <a:endParaRPr sz="1600">
              <a:latin typeface="Arial"/>
              <a:cs typeface="Arial"/>
            </a:endParaRPr>
          </a:p>
        </p:txBody>
      </p:sp>
      <p:sp>
        <p:nvSpPr>
          <p:cNvPr id="28" name="object 28"/>
          <p:cNvSpPr txBox="1"/>
          <p:nvPr/>
        </p:nvSpPr>
        <p:spPr>
          <a:xfrm>
            <a:off x="2466848" y="3288631"/>
            <a:ext cx="337783" cy="228091"/>
          </a:xfrm>
          <a:prstGeom prst="rect">
            <a:avLst/>
          </a:prstGeom>
        </p:spPr>
        <p:txBody>
          <a:bodyPr wrap="square" lIns="0" tIns="10985" rIns="0" bIns="0" rtlCol="0">
            <a:noAutofit/>
          </a:bodyPr>
          <a:lstStyle/>
          <a:p>
            <a:pPr marL="12700">
              <a:lnSpc>
                <a:spcPts val="1730"/>
              </a:lnSpc>
            </a:pPr>
            <a:r>
              <a:rPr sz="1600" dirty="0">
                <a:latin typeface="Arial"/>
                <a:cs typeface="Arial"/>
              </a:rPr>
              <a:t>2.5</a:t>
            </a:r>
            <a:endParaRPr sz="1600">
              <a:latin typeface="Arial"/>
              <a:cs typeface="Arial"/>
            </a:endParaRPr>
          </a:p>
        </p:txBody>
      </p:sp>
      <p:sp>
        <p:nvSpPr>
          <p:cNvPr id="27" name="object 27"/>
          <p:cNvSpPr txBox="1"/>
          <p:nvPr/>
        </p:nvSpPr>
        <p:spPr>
          <a:xfrm>
            <a:off x="5546598" y="3500247"/>
            <a:ext cx="611412" cy="228092"/>
          </a:xfrm>
          <a:prstGeom prst="rect">
            <a:avLst/>
          </a:prstGeom>
        </p:spPr>
        <p:txBody>
          <a:bodyPr wrap="square" lIns="0" tIns="10763" rIns="0" bIns="0" rtlCol="0">
            <a:noAutofit/>
          </a:bodyPr>
          <a:lstStyle/>
          <a:p>
            <a:pPr marL="12700">
              <a:lnSpc>
                <a:spcPts val="1695"/>
              </a:lnSpc>
            </a:pPr>
            <a:r>
              <a:rPr sz="1600" b="1" spc="-6" dirty="0">
                <a:latin typeface="Calibri"/>
                <a:cs typeface="Calibri"/>
              </a:rPr>
              <a:t>France</a:t>
            </a:r>
            <a:endParaRPr sz="1600">
              <a:latin typeface="Calibri"/>
              <a:cs typeface="Calibri"/>
            </a:endParaRPr>
          </a:p>
        </p:txBody>
      </p:sp>
      <p:sp>
        <p:nvSpPr>
          <p:cNvPr id="26" name="object 26"/>
          <p:cNvSpPr txBox="1"/>
          <p:nvPr/>
        </p:nvSpPr>
        <p:spPr>
          <a:xfrm>
            <a:off x="2466848" y="3751927"/>
            <a:ext cx="337783" cy="228092"/>
          </a:xfrm>
          <a:prstGeom prst="rect">
            <a:avLst/>
          </a:prstGeom>
        </p:spPr>
        <p:txBody>
          <a:bodyPr wrap="square" lIns="0" tIns="10985" rIns="0" bIns="0" rtlCol="0">
            <a:noAutofit/>
          </a:bodyPr>
          <a:lstStyle/>
          <a:p>
            <a:pPr marL="12700">
              <a:lnSpc>
                <a:spcPts val="1730"/>
              </a:lnSpc>
            </a:pPr>
            <a:r>
              <a:rPr sz="1600" dirty="0">
                <a:latin typeface="Arial"/>
                <a:cs typeface="Arial"/>
              </a:rPr>
              <a:t>2.0</a:t>
            </a:r>
            <a:endParaRPr sz="1600">
              <a:latin typeface="Arial"/>
              <a:cs typeface="Arial"/>
            </a:endParaRPr>
          </a:p>
        </p:txBody>
      </p:sp>
      <p:sp>
        <p:nvSpPr>
          <p:cNvPr id="25" name="object 25"/>
          <p:cNvSpPr txBox="1"/>
          <p:nvPr/>
        </p:nvSpPr>
        <p:spPr>
          <a:xfrm>
            <a:off x="2466848" y="4214969"/>
            <a:ext cx="337783" cy="228092"/>
          </a:xfrm>
          <a:prstGeom prst="rect">
            <a:avLst/>
          </a:prstGeom>
        </p:spPr>
        <p:txBody>
          <a:bodyPr wrap="square" lIns="0" tIns="10985" rIns="0" bIns="0" rtlCol="0">
            <a:noAutofit/>
          </a:bodyPr>
          <a:lstStyle/>
          <a:p>
            <a:pPr marL="12700">
              <a:lnSpc>
                <a:spcPts val="1730"/>
              </a:lnSpc>
            </a:pPr>
            <a:r>
              <a:rPr sz="1600" dirty="0">
                <a:latin typeface="Arial"/>
                <a:cs typeface="Arial"/>
              </a:rPr>
              <a:t>1.5</a:t>
            </a:r>
            <a:endParaRPr sz="1600">
              <a:latin typeface="Arial"/>
              <a:cs typeface="Arial"/>
            </a:endParaRPr>
          </a:p>
        </p:txBody>
      </p:sp>
      <p:sp>
        <p:nvSpPr>
          <p:cNvPr id="24" name="object 24"/>
          <p:cNvSpPr txBox="1"/>
          <p:nvPr/>
        </p:nvSpPr>
        <p:spPr>
          <a:xfrm>
            <a:off x="7042784" y="4431411"/>
            <a:ext cx="529267" cy="228092"/>
          </a:xfrm>
          <a:prstGeom prst="rect">
            <a:avLst/>
          </a:prstGeom>
        </p:spPr>
        <p:txBody>
          <a:bodyPr wrap="square" lIns="0" tIns="10763" rIns="0" bIns="0" rtlCol="0">
            <a:noAutofit/>
          </a:bodyPr>
          <a:lstStyle/>
          <a:p>
            <a:pPr marL="12700">
              <a:lnSpc>
                <a:spcPts val="1695"/>
              </a:lnSpc>
            </a:pPr>
            <a:r>
              <a:rPr sz="1600" b="1" spc="-1" dirty="0">
                <a:latin typeface="Calibri"/>
                <a:cs typeface="Calibri"/>
              </a:rPr>
              <a:t>China</a:t>
            </a:r>
            <a:endParaRPr sz="1600">
              <a:latin typeface="Calibri"/>
              <a:cs typeface="Calibri"/>
            </a:endParaRPr>
          </a:p>
        </p:txBody>
      </p:sp>
      <p:sp>
        <p:nvSpPr>
          <p:cNvPr id="23" name="object 23"/>
          <p:cNvSpPr txBox="1"/>
          <p:nvPr/>
        </p:nvSpPr>
        <p:spPr>
          <a:xfrm>
            <a:off x="2466848" y="4678265"/>
            <a:ext cx="337783" cy="228092"/>
          </a:xfrm>
          <a:prstGeom prst="rect">
            <a:avLst/>
          </a:prstGeom>
        </p:spPr>
        <p:txBody>
          <a:bodyPr wrap="square" lIns="0" tIns="10985" rIns="0" bIns="0" rtlCol="0">
            <a:noAutofit/>
          </a:bodyPr>
          <a:lstStyle/>
          <a:p>
            <a:pPr marL="12700">
              <a:lnSpc>
                <a:spcPts val="1730"/>
              </a:lnSpc>
            </a:pPr>
            <a:r>
              <a:rPr sz="1600" dirty="0">
                <a:latin typeface="Arial"/>
                <a:cs typeface="Arial"/>
              </a:rPr>
              <a:t>1.0</a:t>
            </a:r>
            <a:endParaRPr sz="1600">
              <a:latin typeface="Arial"/>
              <a:cs typeface="Arial"/>
            </a:endParaRPr>
          </a:p>
        </p:txBody>
      </p:sp>
      <p:sp>
        <p:nvSpPr>
          <p:cNvPr id="22" name="object 22"/>
          <p:cNvSpPr txBox="1"/>
          <p:nvPr/>
        </p:nvSpPr>
        <p:spPr>
          <a:xfrm>
            <a:off x="2466848" y="5141180"/>
            <a:ext cx="337783" cy="228092"/>
          </a:xfrm>
          <a:prstGeom prst="rect">
            <a:avLst/>
          </a:prstGeom>
        </p:spPr>
        <p:txBody>
          <a:bodyPr wrap="square" lIns="0" tIns="10985" rIns="0" bIns="0" rtlCol="0">
            <a:noAutofit/>
          </a:bodyPr>
          <a:lstStyle/>
          <a:p>
            <a:pPr marL="12700">
              <a:lnSpc>
                <a:spcPts val="1730"/>
              </a:lnSpc>
            </a:pPr>
            <a:r>
              <a:rPr sz="1600" dirty="0">
                <a:latin typeface="Arial"/>
                <a:cs typeface="Arial"/>
              </a:rPr>
              <a:t>0.5</a:t>
            </a:r>
            <a:endParaRPr sz="1600">
              <a:latin typeface="Arial"/>
              <a:cs typeface="Arial"/>
            </a:endParaRPr>
          </a:p>
        </p:txBody>
      </p:sp>
      <p:sp>
        <p:nvSpPr>
          <p:cNvPr id="21" name="object 21"/>
          <p:cNvSpPr txBox="1"/>
          <p:nvPr/>
        </p:nvSpPr>
        <p:spPr>
          <a:xfrm>
            <a:off x="2466848" y="5604502"/>
            <a:ext cx="337783" cy="228092"/>
          </a:xfrm>
          <a:prstGeom prst="rect">
            <a:avLst/>
          </a:prstGeom>
        </p:spPr>
        <p:txBody>
          <a:bodyPr wrap="square" lIns="0" tIns="10985" rIns="0" bIns="0" rtlCol="0">
            <a:noAutofit/>
          </a:bodyPr>
          <a:lstStyle/>
          <a:p>
            <a:pPr marL="12700">
              <a:lnSpc>
                <a:spcPts val="1730"/>
              </a:lnSpc>
            </a:pPr>
            <a:r>
              <a:rPr sz="1600" dirty="0">
                <a:latin typeface="Arial"/>
                <a:cs typeface="Arial"/>
              </a:rPr>
              <a:t>0.0</a:t>
            </a:r>
            <a:endParaRPr sz="1600">
              <a:latin typeface="Arial"/>
              <a:cs typeface="Arial"/>
            </a:endParaRPr>
          </a:p>
        </p:txBody>
      </p:sp>
      <p:sp>
        <p:nvSpPr>
          <p:cNvPr id="20" name="object 20"/>
          <p:cNvSpPr txBox="1"/>
          <p:nvPr/>
        </p:nvSpPr>
        <p:spPr>
          <a:xfrm>
            <a:off x="2698242"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2000</a:t>
            </a:r>
            <a:endParaRPr sz="1600">
              <a:latin typeface="Arial"/>
              <a:cs typeface="Arial"/>
            </a:endParaRPr>
          </a:p>
        </p:txBody>
      </p:sp>
      <p:sp>
        <p:nvSpPr>
          <p:cNvPr id="19" name="object 19"/>
          <p:cNvSpPr txBox="1"/>
          <p:nvPr/>
        </p:nvSpPr>
        <p:spPr>
          <a:xfrm>
            <a:off x="3655822"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2002</a:t>
            </a:r>
            <a:endParaRPr sz="1600">
              <a:latin typeface="Arial"/>
              <a:cs typeface="Arial"/>
            </a:endParaRPr>
          </a:p>
        </p:txBody>
      </p:sp>
      <p:sp>
        <p:nvSpPr>
          <p:cNvPr id="18" name="object 18"/>
          <p:cNvSpPr txBox="1"/>
          <p:nvPr/>
        </p:nvSpPr>
        <p:spPr>
          <a:xfrm>
            <a:off x="4613275"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2004</a:t>
            </a:r>
            <a:endParaRPr sz="1600">
              <a:latin typeface="Arial"/>
              <a:cs typeface="Arial"/>
            </a:endParaRPr>
          </a:p>
        </p:txBody>
      </p:sp>
      <p:sp>
        <p:nvSpPr>
          <p:cNvPr id="17" name="object 17"/>
          <p:cNvSpPr txBox="1"/>
          <p:nvPr/>
        </p:nvSpPr>
        <p:spPr>
          <a:xfrm>
            <a:off x="5570982"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2006</a:t>
            </a:r>
            <a:endParaRPr sz="1600">
              <a:latin typeface="Arial"/>
              <a:cs typeface="Arial"/>
            </a:endParaRPr>
          </a:p>
        </p:txBody>
      </p:sp>
      <p:sp>
        <p:nvSpPr>
          <p:cNvPr id="16" name="object 16"/>
          <p:cNvSpPr txBox="1"/>
          <p:nvPr/>
        </p:nvSpPr>
        <p:spPr>
          <a:xfrm>
            <a:off x="6528308"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2008</a:t>
            </a:r>
            <a:endParaRPr sz="1600">
              <a:latin typeface="Arial"/>
              <a:cs typeface="Arial"/>
            </a:endParaRPr>
          </a:p>
        </p:txBody>
      </p:sp>
      <p:sp>
        <p:nvSpPr>
          <p:cNvPr id="15" name="object 15"/>
          <p:cNvSpPr txBox="1"/>
          <p:nvPr/>
        </p:nvSpPr>
        <p:spPr>
          <a:xfrm>
            <a:off x="7486015"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2010</a:t>
            </a:r>
            <a:endParaRPr sz="1600">
              <a:latin typeface="Arial"/>
              <a:cs typeface="Arial"/>
            </a:endParaRPr>
          </a:p>
        </p:txBody>
      </p:sp>
      <p:sp>
        <p:nvSpPr>
          <p:cNvPr id="14" name="object 14"/>
          <p:cNvSpPr txBox="1"/>
          <p:nvPr/>
        </p:nvSpPr>
        <p:spPr>
          <a:xfrm>
            <a:off x="8443722"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2012</a:t>
            </a:r>
            <a:endParaRPr sz="1600">
              <a:latin typeface="Arial"/>
              <a:cs typeface="Arial"/>
            </a:endParaRPr>
          </a:p>
        </p:txBody>
      </p:sp>
      <p:sp>
        <p:nvSpPr>
          <p:cNvPr id="13" name="object 13"/>
          <p:cNvSpPr txBox="1"/>
          <p:nvPr/>
        </p:nvSpPr>
        <p:spPr>
          <a:xfrm>
            <a:off x="9401048" y="5846513"/>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2014</a:t>
            </a:r>
            <a:endParaRPr sz="1600">
              <a:latin typeface="Arial"/>
              <a:cs typeface="Arial"/>
            </a:endParaRPr>
          </a:p>
        </p:txBody>
      </p:sp>
      <p:sp>
        <p:nvSpPr>
          <p:cNvPr id="12" name="object 12"/>
          <p:cNvSpPr txBox="1"/>
          <p:nvPr/>
        </p:nvSpPr>
        <p:spPr>
          <a:xfrm>
            <a:off x="8386953" y="658144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11" name="object 11"/>
          <p:cNvSpPr txBox="1"/>
          <p:nvPr/>
        </p:nvSpPr>
        <p:spPr>
          <a:xfrm rot="16200000">
            <a:off x="1891709" y="3512878"/>
            <a:ext cx="769753" cy="220345"/>
          </a:xfrm>
          <a:prstGeom prst="rect">
            <a:avLst/>
          </a:prstGeom>
        </p:spPr>
        <p:txBody>
          <a:bodyPr wrap="square" lIns="0" tIns="11017" rIns="0" bIns="0" rtlCol="0">
            <a:noAutofit/>
          </a:bodyPr>
          <a:lstStyle/>
          <a:p>
            <a:pPr marL="12700">
              <a:lnSpc>
                <a:spcPts val="1735"/>
              </a:lnSpc>
            </a:pPr>
            <a:r>
              <a:rPr sz="1600" dirty="0">
                <a:latin typeface="Arial"/>
                <a:cs typeface="Arial"/>
              </a:rPr>
              <a:t>Percent</a:t>
            </a:r>
            <a:endParaRPr sz="1600">
              <a:latin typeface="Arial"/>
              <a:cs typeface="Arial"/>
            </a:endParaRPr>
          </a:p>
        </p:txBody>
      </p:sp>
      <p:sp>
        <p:nvSpPr>
          <p:cNvPr id="10" name="object 10"/>
          <p:cNvSpPr txBox="1"/>
          <p:nvPr/>
        </p:nvSpPr>
        <p:spPr>
          <a:xfrm>
            <a:off x="2936748" y="1548384"/>
            <a:ext cx="7181088" cy="461771"/>
          </a:xfrm>
          <a:prstGeom prst="rect">
            <a:avLst/>
          </a:prstGeom>
        </p:spPr>
        <p:txBody>
          <a:bodyPr wrap="square" lIns="0" tIns="1381" rIns="0" bIns="0" rtlCol="0">
            <a:noAutofit/>
          </a:bodyPr>
          <a:lstStyle/>
          <a:p>
            <a:pPr>
              <a:lnSpc>
                <a:spcPts val="850"/>
              </a:lnSpc>
            </a:pPr>
            <a:endParaRPr sz="850"/>
          </a:p>
          <a:p>
            <a:pPr marR="1068479" algn="r">
              <a:lnSpc>
                <a:spcPct val="101725"/>
              </a:lnSpc>
            </a:pPr>
            <a:r>
              <a:rPr sz="1600" b="1" spc="-8" dirty="0">
                <a:latin typeface="Calibri"/>
                <a:cs typeface="Calibri"/>
              </a:rPr>
              <a:t>South Korea</a:t>
            </a:r>
            <a:endParaRPr sz="1600">
              <a:latin typeface="Calibri"/>
              <a:cs typeface="Calibri"/>
            </a:endParaRPr>
          </a:p>
        </p:txBody>
      </p:sp>
      <p:sp>
        <p:nvSpPr>
          <p:cNvPr id="9" name="object 9"/>
          <p:cNvSpPr txBox="1"/>
          <p:nvPr/>
        </p:nvSpPr>
        <p:spPr>
          <a:xfrm>
            <a:off x="2936748" y="2010155"/>
            <a:ext cx="7181088" cy="463296"/>
          </a:xfrm>
          <a:prstGeom prst="rect">
            <a:avLst/>
          </a:prstGeom>
        </p:spPr>
        <p:txBody>
          <a:bodyPr wrap="square" lIns="0" tIns="46990" rIns="0" bIns="0" rtlCol="0">
            <a:noAutofit/>
          </a:bodyPr>
          <a:lstStyle/>
          <a:p>
            <a:pPr marR="554607" algn="r">
              <a:lnSpc>
                <a:spcPct val="101725"/>
              </a:lnSpc>
            </a:pPr>
            <a:r>
              <a:rPr sz="1600" b="1" spc="-5" dirty="0">
                <a:latin typeface="Calibri"/>
                <a:cs typeface="Calibri"/>
              </a:rPr>
              <a:t>Japan</a:t>
            </a:r>
            <a:endParaRPr sz="1600">
              <a:latin typeface="Calibri"/>
              <a:cs typeface="Calibri"/>
            </a:endParaRPr>
          </a:p>
        </p:txBody>
      </p:sp>
      <p:sp>
        <p:nvSpPr>
          <p:cNvPr id="8" name="object 8"/>
          <p:cNvSpPr txBox="1"/>
          <p:nvPr/>
        </p:nvSpPr>
        <p:spPr>
          <a:xfrm>
            <a:off x="2936748" y="2473452"/>
            <a:ext cx="7181088" cy="463296"/>
          </a:xfrm>
          <a:prstGeom prst="rect">
            <a:avLst/>
          </a:prstGeom>
        </p:spPr>
        <p:txBody>
          <a:bodyPr wrap="square" lIns="0" tIns="1889" rIns="0" bIns="0" rtlCol="0">
            <a:noAutofit/>
          </a:bodyPr>
          <a:lstStyle/>
          <a:p>
            <a:pPr>
              <a:lnSpc>
                <a:spcPts val="650"/>
              </a:lnSpc>
            </a:pPr>
            <a:endParaRPr sz="650"/>
          </a:p>
          <a:p>
            <a:pPr marR="687396" algn="r">
              <a:lnSpc>
                <a:spcPct val="101725"/>
              </a:lnSpc>
              <a:spcBef>
                <a:spcPts val="1000"/>
              </a:spcBef>
            </a:pPr>
            <a:r>
              <a:rPr sz="1600" b="1" spc="-12" dirty="0">
                <a:latin typeface="Calibri"/>
                <a:cs typeface="Calibri"/>
              </a:rPr>
              <a:t>Germany</a:t>
            </a:r>
            <a:endParaRPr sz="1600">
              <a:latin typeface="Calibri"/>
              <a:cs typeface="Calibri"/>
            </a:endParaRPr>
          </a:p>
        </p:txBody>
      </p:sp>
      <p:sp>
        <p:nvSpPr>
          <p:cNvPr id="7" name="object 7"/>
          <p:cNvSpPr txBox="1"/>
          <p:nvPr/>
        </p:nvSpPr>
        <p:spPr>
          <a:xfrm>
            <a:off x="2936748" y="2936748"/>
            <a:ext cx="7181088" cy="463296"/>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2936748" y="3400044"/>
            <a:ext cx="7181088" cy="463295"/>
          </a:xfrm>
          <a:prstGeom prst="rect">
            <a:avLst/>
          </a:prstGeom>
        </p:spPr>
        <p:txBody>
          <a:bodyPr wrap="square" lIns="0" tIns="9302" rIns="0" bIns="0" rtlCol="0">
            <a:noAutofit/>
          </a:bodyPr>
          <a:lstStyle/>
          <a:p>
            <a:pPr marL="4423918">
              <a:lnSpc>
                <a:spcPts val="1465"/>
              </a:lnSpc>
            </a:pPr>
            <a:r>
              <a:rPr sz="1600" b="1" spc="-7" dirty="0">
                <a:latin typeface="Calibri"/>
                <a:cs typeface="Calibri"/>
              </a:rPr>
              <a:t>United States</a:t>
            </a:r>
            <a:endParaRPr sz="1600">
              <a:latin typeface="Calibri"/>
              <a:cs typeface="Calibri"/>
            </a:endParaRPr>
          </a:p>
        </p:txBody>
      </p:sp>
      <p:sp>
        <p:nvSpPr>
          <p:cNvPr id="5" name="object 5"/>
          <p:cNvSpPr txBox="1"/>
          <p:nvPr/>
        </p:nvSpPr>
        <p:spPr>
          <a:xfrm>
            <a:off x="2936748" y="3863340"/>
            <a:ext cx="7181088" cy="463296"/>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2936748" y="4326636"/>
            <a:ext cx="7181088" cy="461771"/>
          </a:xfrm>
          <a:prstGeom prst="rect">
            <a:avLst/>
          </a:prstGeom>
        </p:spPr>
        <p:txBody>
          <a:bodyPr wrap="square" lIns="0" tIns="11398" rIns="0" bIns="0" rtlCol="0">
            <a:noAutofit/>
          </a:bodyPr>
          <a:lstStyle/>
          <a:p>
            <a:pPr marR="490888" algn="r">
              <a:lnSpc>
                <a:spcPts val="1795"/>
              </a:lnSpc>
            </a:pPr>
            <a:r>
              <a:rPr sz="1600" b="1" spc="-9" dirty="0">
                <a:latin typeface="Calibri"/>
                <a:cs typeface="Calibri"/>
              </a:rPr>
              <a:t>EU</a:t>
            </a:r>
            <a:endParaRPr sz="1600">
              <a:latin typeface="Calibri"/>
              <a:cs typeface="Calibri"/>
            </a:endParaRPr>
          </a:p>
        </p:txBody>
      </p:sp>
      <p:sp>
        <p:nvSpPr>
          <p:cNvPr id="3" name="object 3"/>
          <p:cNvSpPr txBox="1"/>
          <p:nvPr/>
        </p:nvSpPr>
        <p:spPr>
          <a:xfrm>
            <a:off x="2936748" y="4788408"/>
            <a:ext cx="7181088" cy="463296"/>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2936748" y="5251704"/>
            <a:ext cx="7181088" cy="463295"/>
          </a:xfrm>
          <a:prstGeom prst="rect">
            <a:avLst/>
          </a:prstGeom>
        </p:spPr>
        <p:txBody>
          <a:bodyPr wrap="square" lIns="0" tIns="7842" rIns="0" bIns="0" rtlCol="0">
            <a:noAutofit/>
          </a:bodyPr>
          <a:lstStyle/>
          <a:p>
            <a:pPr marR="1472049" algn="r">
              <a:lnSpc>
                <a:spcPts val="1235"/>
              </a:lnSpc>
            </a:pPr>
            <a:r>
              <a:rPr sz="1400" b="1" dirty="0">
                <a:latin typeface="Calibri"/>
                <a:cs typeface="Calibri"/>
              </a:rPr>
              <a:t>India</a:t>
            </a:r>
            <a:endParaRPr sz="14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0" y="0"/>
            <a:ext cx="12192000" cy="6858000"/>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0" y="6431279"/>
            <a:ext cx="12192000" cy="42672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94488" y="6051802"/>
            <a:ext cx="743712" cy="748284"/>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1600200" y="106679"/>
            <a:ext cx="9021318" cy="1134618"/>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2019300" y="943355"/>
            <a:ext cx="8153400" cy="4971288"/>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txBox="1"/>
          <p:nvPr/>
        </p:nvSpPr>
        <p:spPr>
          <a:xfrm>
            <a:off x="1910842" y="358419"/>
            <a:ext cx="1394269" cy="533196"/>
          </a:xfrm>
          <a:prstGeom prst="rect">
            <a:avLst/>
          </a:prstGeom>
        </p:spPr>
        <p:txBody>
          <a:bodyPr wrap="square" lIns="0" tIns="26035" rIns="0" bIns="0" rtlCol="0">
            <a:noAutofit/>
          </a:bodyPr>
          <a:lstStyle/>
          <a:p>
            <a:pPr marL="12700">
              <a:lnSpc>
                <a:spcPts val="4100"/>
              </a:lnSpc>
            </a:pPr>
            <a:r>
              <a:rPr sz="4000" spc="-24" dirty="0">
                <a:solidFill>
                  <a:srgbClr val="FFFFFF"/>
                </a:solidFill>
                <a:latin typeface="Calibri Light"/>
                <a:cs typeface="Calibri Light"/>
              </a:rPr>
              <a:t>Global</a:t>
            </a:r>
            <a:endParaRPr sz="4000">
              <a:latin typeface="Calibri Light"/>
              <a:cs typeface="Calibri Light"/>
            </a:endParaRPr>
          </a:p>
        </p:txBody>
      </p:sp>
      <p:sp>
        <p:nvSpPr>
          <p:cNvPr id="7" name="object 7"/>
          <p:cNvSpPr txBox="1"/>
          <p:nvPr/>
        </p:nvSpPr>
        <p:spPr>
          <a:xfrm>
            <a:off x="3309314" y="358419"/>
            <a:ext cx="1011507" cy="533196"/>
          </a:xfrm>
          <a:prstGeom prst="rect">
            <a:avLst/>
          </a:prstGeom>
        </p:spPr>
        <p:txBody>
          <a:bodyPr wrap="square" lIns="0" tIns="26035" rIns="0" bIns="0" rtlCol="0">
            <a:noAutofit/>
          </a:bodyPr>
          <a:lstStyle/>
          <a:p>
            <a:pPr marL="12700">
              <a:lnSpc>
                <a:spcPts val="4100"/>
              </a:lnSpc>
            </a:pPr>
            <a:r>
              <a:rPr sz="4000" spc="-23" dirty="0">
                <a:solidFill>
                  <a:srgbClr val="FFFFFF"/>
                </a:solidFill>
                <a:latin typeface="Calibri Light"/>
                <a:cs typeface="Calibri Light"/>
              </a:rPr>
              <a:t>R&amp;D</a:t>
            </a:r>
            <a:endParaRPr sz="4000">
              <a:latin typeface="Calibri Light"/>
              <a:cs typeface="Calibri Light"/>
            </a:endParaRPr>
          </a:p>
        </p:txBody>
      </p:sp>
      <p:sp>
        <p:nvSpPr>
          <p:cNvPr id="6" name="object 6"/>
          <p:cNvSpPr txBox="1"/>
          <p:nvPr/>
        </p:nvSpPr>
        <p:spPr>
          <a:xfrm>
            <a:off x="4322369" y="358419"/>
            <a:ext cx="2717088" cy="533196"/>
          </a:xfrm>
          <a:prstGeom prst="rect">
            <a:avLst/>
          </a:prstGeom>
        </p:spPr>
        <p:txBody>
          <a:bodyPr wrap="square" lIns="0" tIns="26035" rIns="0" bIns="0" rtlCol="0">
            <a:noAutofit/>
          </a:bodyPr>
          <a:lstStyle/>
          <a:p>
            <a:pPr marL="12700">
              <a:lnSpc>
                <a:spcPts val="4100"/>
              </a:lnSpc>
            </a:pPr>
            <a:r>
              <a:rPr sz="4000" spc="-35" dirty="0">
                <a:solidFill>
                  <a:srgbClr val="FFFFFF"/>
                </a:solidFill>
                <a:latin typeface="Calibri Light"/>
                <a:cs typeface="Calibri Light"/>
              </a:rPr>
              <a:t>Expenditures</a:t>
            </a:r>
            <a:endParaRPr sz="4000">
              <a:latin typeface="Calibri Light"/>
              <a:cs typeface="Calibri Light"/>
            </a:endParaRPr>
          </a:p>
        </p:txBody>
      </p:sp>
      <p:sp>
        <p:nvSpPr>
          <p:cNvPr id="5" name="object 5"/>
          <p:cNvSpPr txBox="1"/>
          <p:nvPr/>
        </p:nvSpPr>
        <p:spPr>
          <a:xfrm>
            <a:off x="7043144" y="358419"/>
            <a:ext cx="582919" cy="533196"/>
          </a:xfrm>
          <a:prstGeom prst="rect">
            <a:avLst/>
          </a:prstGeom>
        </p:spPr>
        <p:txBody>
          <a:bodyPr wrap="square" lIns="0" tIns="26035" rIns="0" bIns="0" rtlCol="0">
            <a:noAutofit/>
          </a:bodyPr>
          <a:lstStyle/>
          <a:p>
            <a:pPr marL="12700">
              <a:lnSpc>
                <a:spcPts val="4100"/>
              </a:lnSpc>
            </a:pPr>
            <a:r>
              <a:rPr sz="4000" spc="-25" dirty="0">
                <a:solidFill>
                  <a:srgbClr val="FFFFFF"/>
                </a:solidFill>
                <a:latin typeface="Calibri Light"/>
                <a:cs typeface="Calibri Light"/>
              </a:rPr>
              <a:t>by</a:t>
            </a:r>
            <a:endParaRPr sz="4000">
              <a:latin typeface="Calibri Light"/>
              <a:cs typeface="Calibri Light"/>
            </a:endParaRPr>
          </a:p>
        </p:txBody>
      </p:sp>
      <p:sp>
        <p:nvSpPr>
          <p:cNvPr id="4" name="object 4"/>
          <p:cNvSpPr txBox="1"/>
          <p:nvPr/>
        </p:nvSpPr>
        <p:spPr>
          <a:xfrm>
            <a:off x="7631172" y="358419"/>
            <a:ext cx="1602969" cy="533196"/>
          </a:xfrm>
          <a:prstGeom prst="rect">
            <a:avLst/>
          </a:prstGeom>
        </p:spPr>
        <p:txBody>
          <a:bodyPr wrap="square" lIns="0" tIns="26035" rIns="0" bIns="0" rtlCol="0">
            <a:noAutofit/>
          </a:bodyPr>
          <a:lstStyle/>
          <a:p>
            <a:pPr marL="12700">
              <a:lnSpc>
                <a:spcPts val="4100"/>
              </a:lnSpc>
            </a:pPr>
            <a:r>
              <a:rPr sz="4000" spc="-36" dirty="0">
                <a:solidFill>
                  <a:srgbClr val="FFFFFF"/>
                </a:solidFill>
                <a:latin typeface="Calibri Light"/>
                <a:cs typeface="Calibri Light"/>
              </a:rPr>
              <a:t>Region:</a:t>
            </a:r>
            <a:endParaRPr sz="4000">
              <a:latin typeface="Calibri Light"/>
              <a:cs typeface="Calibri Light"/>
            </a:endParaRPr>
          </a:p>
        </p:txBody>
      </p:sp>
      <p:sp>
        <p:nvSpPr>
          <p:cNvPr id="3" name="object 3"/>
          <p:cNvSpPr txBox="1"/>
          <p:nvPr/>
        </p:nvSpPr>
        <p:spPr>
          <a:xfrm>
            <a:off x="9238349" y="358419"/>
            <a:ext cx="1120634" cy="533196"/>
          </a:xfrm>
          <a:prstGeom prst="rect">
            <a:avLst/>
          </a:prstGeom>
        </p:spPr>
        <p:txBody>
          <a:bodyPr wrap="square" lIns="0" tIns="26035" rIns="0" bIns="0" rtlCol="0">
            <a:noAutofit/>
          </a:bodyPr>
          <a:lstStyle/>
          <a:p>
            <a:pPr marL="12700">
              <a:lnSpc>
                <a:spcPts val="4100"/>
              </a:lnSpc>
            </a:pPr>
            <a:r>
              <a:rPr sz="4000" spc="-21" dirty="0">
                <a:solidFill>
                  <a:srgbClr val="FFFFFF"/>
                </a:solidFill>
                <a:latin typeface="Calibri Light"/>
                <a:cs typeface="Calibri Light"/>
              </a:rPr>
              <a:t>2015</a:t>
            </a:r>
            <a:endParaRPr sz="4000">
              <a:latin typeface="Calibri Light"/>
              <a:cs typeface="Calibri Light"/>
            </a:endParaRPr>
          </a:p>
        </p:txBody>
      </p:sp>
      <p:sp>
        <p:nvSpPr>
          <p:cNvPr id="2" name="object 2"/>
          <p:cNvSpPr txBox="1"/>
          <p:nvPr/>
        </p:nvSpPr>
        <p:spPr>
          <a:xfrm>
            <a:off x="2098294" y="6532998"/>
            <a:ext cx="3711948" cy="279908"/>
          </a:xfrm>
          <a:prstGeom prst="rect">
            <a:avLst/>
          </a:prstGeom>
        </p:spPr>
        <p:txBody>
          <a:bodyPr wrap="square" lIns="0" tIns="13652" rIns="0" bIns="0" rtlCol="0">
            <a:noAutofit/>
          </a:bodyPr>
          <a:lstStyle/>
          <a:p>
            <a:pPr marL="12700">
              <a:lnSpc>
                <a:spcPts val="2150"/>
              </a:lnSpc>
            </a:pPr>
            <a:r>
              <a:rPr sz="2000" b="1" spc="-2" dirty="0">
                <a:solidFill>
                  <a:srgbClr val="FFFFFF"/>
                </a:solidFill>
                <a:latin typeface="Arial"/>
                <a:cs typeface="Arial"/>
              </a:rPr>
              <a:t>PPP=Purchasing Power Parity</a:t>
            </a:r>
            <a:endParaRPr sz="20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object 133"/>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134" name="object 134"/>
          <p:cNvSpPr/>
          <p:nvPr/>
        </p:nvSpPr>
        <p:spPr>
          <a:xfrm>
            <a:off x="0" y="0"/>
            <a:ext cx="12192000" cy="1036320"/>
          </a:xfrm>
          <a:custGeom>
            <a:avLst/>
            <a:gdLst/>
            <a:ahLst/>
            <a:cxnLst/>
            <a:rect l="l" t="t" r="r" b="b"/>
            <a:pathLst>
              <a:path w="12192000" h="1036320">
                <a:moveTo>
                  <a:pt x="0" y="1036320"/>
                </a:moveTo>
                <a:lnTo>
                  <a:pt x="12192000" y="1036320"/>
                </a:lnTo>
                <a:lnTo>
                  <a:pt x="12192000" y="0"/>
                </a:lnTo>
                <a:lnTo>
                  <a:pt x="0" y="0"/>
                </a:lnTo>
                <a:lnTo>
                  <a:pt x="0" y="1036320"/>
                </a:lnTo>
                <a:close/>
              </a:path>
            </a:pathLst>
          </a:custGeom>
          <a:solidFill>
            <a:srgbClr val="1F487C">
              <a:alpha val="14902"/>
            </a:srgbClr>
          </a:solidFill>
        </p:spPr>
        <p:txBody>
          <a:bodyPr wrap="square" lIns="0" tIns="0" rIns="0" bIns="0" rtlCol="0">
            <a:noAutofit/>
          </a:bodyPr>
          <a:lstStyle/>
          <a:p>
            <a:endParaRPr/>
          </a:p>
        </p:txBody>
      </p:sp>
      <p:sp>
        <p:nvSpPr>
          <p:cNvPr id="135" name="object 135"/>
          <p:cNvSpPr/>
          <p:nvPr/>
        </p:nvSpPr>
        <p:spPr>
          <a:xfrm>
            <a:off x="0" y="6507479"/>
            <a:ext cx="12192000" cy="350518"/>
          </a:xfrm>
          <a:custGeom>
            <a:avLst/>
            <a:gdLst/>
            <a:ahLst/>
            <a:cxnLst/>
            <a:rect l="l" t="t" r="r" b="b"/>
            <a:pathLst>
              <a:path w="12192000" h="350518">
                <a:moveTo>
                  <a:pt x="12192000" y="350518"/>
                </a:moveTo>
                <a:lnTo>
                  <a:pt x="12192000" y="0"/>
                </a:lnTo>
                <a:lnTo>
                  <a:pt x="0" y="0"/>
                </a:lnTo>
                <a:lnTo>
                  <a:pt x="0" y="350518"/>
                </a:lnTo>
                <a:lnTo>
                  <a:pt x="12192000" y="350518"/>
                </a:lnTo>
                <a:close/>
              </a:path>
            </a:pathLst>
          </a:custGeom>
          <a:solidFill>
            <a:srgbClr val="000000">
              <a:alpha val="54901"/>
            </a:srgbClr>
          </a:solidFill>
        </p:spPr>
        <p:txBody>
          <a:bodyPr wrap="square" lIns="0" tIns="0" rIns="0" bIns="0" rtlCol="0">
            <a:noAutofit/>
          </a:bodyPr>
          <a:lstStyle/>
          <a:p>
            <a:endParaRPr/>
          </a:p>
        </p:txBody>
      </p:sp>
      <p:sp>
        <p:nvSpPr>
          <p:cNvPr id="136" name="object 136"/>
          <p:cNvSpPr/>
          <p:nvPr/>
        </p:nvSpPr>
        <p:spPr>
          <a:xfrm>
            <a:off x="0" y="6010655"/>
            <a:ext cx="842772" cy="847344"/>
          </a:xfrm>
          <a:prstGeom prst="rect">
            <a:avLst/>
          </a:prstGeom>
          <a:blipFill>
            <a:blip r:embed="rId3" cstate="print"/>
            <a:stretch>
              <a:fillRect/>
            </a:stretch>
          </a:blipFill>
        </p:spPr>
        <p:txBody>
          <a:bodyPr wrap="square" lIns="0" tIns="0" rIns="0" bIns="0" rtlCol="0">
            <a:noAutofit/>
          </a:bodyPr>
          <a:lstStyle/>
          <a:p>
            <a:endParaRPr/>
          </a:p>
        </p:txBody>
      </p:sp>
      <p:sp>
        <p:nvSpPr>
          <p:cNvPr id="137" name="object 137"/>
          <p:cNvSpPr/>
          <p:nvPr/>
        </p:nvSpPr>
        <p:spPr>
          <a:xfrm>
            <a:off x="2383536" y="5245608"/>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38" name="object 138"/>
          <p:cNvSpPr/>
          <p:nvPr/>
        </p:nvSpPr>
        <p:spPr>
          <a:xfrm>
            <a:off x="2383536" y="4747260"/>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39" name="object 139"/>
          <p:cNvSpPr/>
          <p:nvPr/>
        </p:nvSpPr>
        <p:spPr>
          <a:xfrm>
            <a:off x="2383536" y="4248912"/>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0" name="object 140"/>
          <p:cNvSpPr/>
          <p:nvPr/>
        </p:nvSpPr>
        <p:spPr>
          <a:xfrm>
            <a:off x="2383536" y="3750564"/>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1" name="object 141"/>
          <p:cNvSpPr/>
          <p:nvPr/>
        </p:nvSpPr>
        <p:spPr>
          <a:xfrm>
            <a:off x="2383536" y="3252216"/>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2" name="object 142"/>
          <p:cNvSpPr/>
          <p:nvPr/>
        </p:nvSpPr>
        <p:spPr>
          <a:xfrm>
            <a:off x="2383536" y="2753867"/>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3" name="object 143"/>
          <p:cNvSpPr/>
          <p:nvPr/>
        </p:nvSpPr>
        <p:spPr>
          <a:xfrm>
            <a:off x="2383536" y="2255520"/>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4" name="object 144"/>
          <p:cNvSpPr/>
          <p:nvPr/>
        </p:nvSpPr>
        <p:spPr>
          <a:xfrm>
            <a:off x="2383536" y="1758696"/>
            <a:ext cx="7613904" cy="0"/>
          </a:xfrm>
          <a:custGeom>
            <a:avLst/>
            <a:gdLst/>
            <a:ahLst/>
            <a:cxnLst/>
            <a:rect l="l" t="t" r="r" b="b"/>
            <a:pathLst>
              <a:path w="7613904">
                <a:moveTo>
                  <a:pt x="0" y="0"/>
                </a:moveTo>
                <a:lnTo>
                  <a:pt x="7613904" y="0"/>
                </a:lnTo>
              </a:path>
            </a:pathLst>
          </a:custGeom>
          <a:ln w="9144">
            <a:solidFill>
              <a:srgbClr val="D9D9D9"/>
            </a:solidFill>
          </a:ln>
        </p:spPr>
        <p:txBody>
          <a:bodyPr wrap="square" lIns="0" tIns="0" rIns="0" bIns="0" rtlCol="0">
            <a:noAutofit/>
          </a:bodyPr>
          <a:lstStyle/>
          <a:p>
            <a:endParaRPr/>
          </a:p>
        </p:txBody>
      </p:sp>
      <p:sp>
        <p:nvSpPr>
          <p:cNvPr id="145" name="object 145"/>
          <p:cNvSpPr/>
          <p:nvPr/>
        </p:nvSpPr>
        <p:spPr>
          <a:xfrm>
            <a:off x="3017520"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46" name="object 146"/>
          <p:cNvSpPr/>
          <p:nvPr/>
        </p:nvSpPr>
        <p:spPr>
          <a:xfrm>
            <a:off x="3651504"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47" name="object 147"/>
          <p:cNvSpPr/>
          <p:nvPr/>
        </p:nvSpPr>
        <p:spPr>
          <a:xfrm>
            <a:off x="4287012"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48" name="object 148"/>
          <p:cNvSpPr/>
          <p:nvPr/>
        </p:nvSpPr>
        <p:spPr>
          <a:xfrm>
            <a:off x="4920996"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49" name="object 149"/>
          <p:cNvSpPr/>
          <p:nvPr/>
        </p:nvSpPr>
        <p:spPr>
          <a:xfrm>
            <a:off x="5556504"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0" name="object 150"/>
          <p:cNvSpPr/>
          <p:nvPr/>
        </p:nvSpPr>
        <p:spPr>
          <a:xfrm>
            <a:off x="6190488"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1" name="object 151"/>
          <p:cNvSpPr/>
          <p:nvPr/>
        </p:nvSpPr>
        <p:spPr>
          <a:xfrm>
            <a:off x="6824472"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2" name="object 152"/>
          <p:cNvSpPr/>
          <p:nvPr/>
        </p:nvSpPr>
        <p:spPr>
          <a:xfrm>
            <a:off x="7459980"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3" name="object 153"/>
          <p:cNvSpPr/>
          <p:nvPr/>
        </p:nvSpPr>
        <p:spPr>
          <a:xfrm>
            <a:off x="8093964"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4" name="object 154"/>
          <p:cNvSpPr/>
          <p:nvPr/>
        </p:nvSpPr>
        <p:spPr>
          <a:xfrm>
            <a:off x="8727948"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5" name="object 155"/>
          <p:cNvSpPr/>
          <p:nvPr/>
        </p:nvSpPr>
        <p:spPr>
          <a:xfrm>
            <a:off x="9363456"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6" name="object 156"/>
          <p:cNvSpPr/>
          <p:nvPr/>
        </p:nvSpPr>
        <p:spPr>
          <a:xfrm>
            <a:off x="9997440" y="1758696"/>
            <a:ext cx="0" cy="3985259"/>
          </a:xfrm>
          <a:custGeom>
            <a:avLst/>
            <a:gdLst/>
            <a:ahLst/>
            <a:cxnLst/>
            <a:rect l="l" t="t" r="r" b="b"/>
            <a:pathLst>
              <a:path h="3985259">
                <a:moveTo>
                  <a:pt x="0" y="0"/>
                </a:moveTo>
                <a:lnTo>
                  <a:pt x="0" y="3985259"/>
                </a:lnTo>
              </a:path>
            </a:pathLst>
          </a:custGeom>
          <a:ln w="9144">
            <a:solidFill>
              <a:srgbClr val="D9D9D9"/>
            </a:solidFill>
          </a:ln>
        </p:spPr>
        <p:txBody>
          <a:bodyPr wrap="square" lIns="0" tIns="0" rIns="0" bIns="0" rtlCol="0">
            <a:noAutofit/>
          </a:bodyPr>
          <a:lstStyle/>
          <a:p>
            <a:endParaRPr/>
          </a:p>
        </p:txBody>
      </p:sp>
      <p:sp>
        <p:nvSpPr>
          <p:cNvPr id="157" name="object 157"/>
          <p:cNvSpPr/>
          <p:nvPr/>
        </p:nvSpPr>
        <p:spPr>
          <a:xfrm>
            <a:off x="2383536" y="1758696"/>
            <a:ext cx="0" cy="3985259"/>
          </a:xfrm>
          <a:custGeom>
            <a:avLst/>
            <a:gdLst/>
            <a:ahLst/>
            <a:cxnLst/>
            <a:rect l="l" t="t" r="r" b="b"/>
            <a:pathLst>
              <a:path h="3985259">
                <a:moveTo>
                  <a:pt x="0" y="3985259"/>
                </a:moveTo>
                <a:lnTo>
                  <a:pt x="0" y="0"/>
                </a:lnTo>
              </a:path>
            </a:pathLst>
          </a:custGeom>
          <a:ln w="9144">
            <a:solidFill>
              <a:srgbClr val="000000"/>
            </a:solidFill>
          </a:ln>
        </p:spPr>
        <p:txBody>
          <a:bodyPr wrap="square" lIns="0" tIns="0" rIns="0" bIns="0" rtlCol="0">
            <a:noAutofit/>
          </a:bodyPr>
          <a:lstStyle/>
          <a:p>
            <a:endParaRPr/>
          </a:p>
        </p:txBody>
      </p:sp>
      <p:sp>
        <p:nvSpPr>
          <p:cNvPr id="158" name="object 158"/>
          <p:cNvSpPr/>
          <p:nvPr/>
        </p:nvSpPr>
        <p:spPr>
          <a:xfrm>
            <a:off x="2383536" y="5743956"/>
            <a:ext cx="7613904" cy="0"/>
          </a:xfrm>
          <a:custGeom>
            <a:avLst/>
            <a:gdLst/>
            <a:ahLst/>
            <a:cxnLst/>
            <a:rect l="l" t="t" r="r" b="b"/>
            <a:pathLst>
              <a:path w="7613904">
                <a:moveTo>
                  <a:pt x="0" y="0"/>
                </a:moveTo>
                <a:lnTo>
                  <a:pt x="7613904" y="0"/>
                </a:lnTo>
              </a:path>
            </a:pathLst>
          </a:custGeom>
          <a:ln w="9144">
            <a:solidFill>
              <a:srgbClr val="000000"/>
            </a:solidFill>
          </a:ln>
        </p:spPr>
        <p:txBody>
          <a:bodyPr wrap="square" lIns="0" tIns="0" rIns="0" bIns="0" rtlCol="0">
            <a:noAutofit/>
          </a:bodyPr>
          <a:lstStyle/>
          <a:p>
            <a:endParaRPr/>
          </a:p>
        </p:txBody>
      </p:sp>
      <p:sp>
        <p:nvSpPr>
          <p:cNvPr id="159" name="object 159"/>
          <p:cNvSpPr/>
          <p:nvPr/>
        </p:nvSpPr>
        <p:spPr>
          <a:xfrm>
            <a:off x="2383536"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0" name="object 160"/>
          <p:cNvSpPr/>
          <p:nvPr/>
        </p:nvSpPr>
        <p:spPr>
          <a:xfrm>
            <a:off x="3017520"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1" name="object 161"/>
          <p:cNvSpPr/>
          <p:nvPr/>
        </p:nvSpPr>
        <p:spPr>
          <a:xfrm>
            <a:off x="3651504"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2" name="object 162"/>
          <p:cNvSpPr/>
          <p:nvPr/>
        </p:nvSpPr>
        <p:spPr>
          <a:xfrm>
            <a:off x="4287012"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3" name="object 163"/>
          <p:cNvSpPr/>
          <p:nvPr/>
        </p:nvSpPr>
        <p:spPr>
          <a:xfrm>
            <a:off x="4920996"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4" name="object 164"/>
          <p:cNvSpPr/>
          <p:nvPr/>
        </p:nvSpPr>
        <p:spPr>
          <a:xfrm>
            <a:off x="5556504"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5" name="object 165"/>
          <p:cNvSpPr/>
          <p:nvPr/>
        </p:nvSpPr>
        <p:spPr>
          <a:xfrm>
            <a:off x="6190488"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6" name="object 166"/>
          <p:cNvSpPr/>
          <p:nvPr/>
        </p:nvSpPr>
        <p:spPr>
          <a:xfrm>
            <a:off x="6824472"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7" name="object 167"/>
          <p:cNvSpPr/>
          <p:nvPr/>
        </p:nvSpPr>
        <p:spPr>
          <a:xfrm>
            <a:off x="7459980"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8" name="object 168"/>
          <p:cNvSpPr/>
          <p:nvPr/>
        </p:nvSpPr>
        <p:spPr>
          <a:xfrm>
            <a:off x="8093964"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69" name="object 169"/>
          <p:cNvSpPr/>
          <p:nvPr/>
        </p:nvSpPr>
        <p:spPr>
          <a:xfrm>
            <a:off x="8727948"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70" name="object 170"/>
          <p:cNvSpPr/>
          <p:nvPr/>
        </p:nvSpPr>
        <p:spPr>
          <a:xfrm>
            <a:off x="9363456"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71" name="object 171"/>
          <p:cNvSpPr/>
          <p:nvPr/>
        </p:nvSpPr>
        <p:spPr>
          <a:xfrm>
            <a:off x="9997440" y="5681472"/>
            <a:ext cx="0" cy="62484"/>
          </a:xfrm>
          <a:custGeom>
            <a:avLst/>
            <a:gdLst/>
            <a:ahLst/>
            <a:cxnLst/>
            <a:rect l="l" t="t" r="r" b="b"/>
            <a:pathLst>
              <a:path h="62484">
                <a:moveTo>
                  <a:pt x="0" y="0"/>
                </a:moveTo>
                <a:lnTo>
                  <a:pt x="0" y="62483"/>
                </a:lnTo>
              </a:path>
            </a:pathLst>
          </a:custGeom>
          <a:ln w="9144">
            <a:solidFill>
              <a:srgbClr val="000000"/>
            </a:solidFill>
          </a:ln>
        </p:spPr>
        <p:txBody>
          <a:bodyPr wrap="square" lIns="0" tIns="0" rIns="0" bIns="0" rtlCol="0">
            <a:noAutofit/>
          </a:bodyPr>
          <a:lstStyle/>
          <a:p>
            <a:endParaRPr/>
          </a:p>
        </p:txBody>
      </p:sp>
      <p:sp>
        <p:nvSpPr>
          <p:cNvPr id="172" name="object 172"/>
          <p:cNvSpPr/>
          <p:nvPr/>
        </p:nvSpPr>
        <p:spPr>
          <a:xfrm>
            <a:off x="3652266" y="3239262"/>
            <a:ext cx="3172967" cy="477012"/>
          </a:xfrm>
          <a:custGeom>
            <a:avLst/>
            <a:gdLst/>
            <a:ahLst/>
            <a:cxnLst/>
            <a:rect l="l" t="t" r="r" b="b"/>
            <a:pathLst>
              <a:path w="3172967" h="477012">
                <a:moveTo>
                  <a:pt x="0" y="477012"/>
                </a:moveTo>
                <a:lnTo>
                  <a:pt x="633984" y="377951"/>
                </a:lnTo>
                <a:lnTo>
                  <a:pt x="1269492" y="384048"/>
                </a:lnTo>
                <a:lnTo>
                  <a:pt x="1903476" y="259079"/>
                </a:lnTo>
                <a:lnTo>
                  <a:pt x="2537460" y="134112"/>
                </a:lnTo>
                <a:lnTo>
                  <a:pt x="3172967" y="0"/>
                </a:lnTo>
              </a:path>
            </a:pathLst>
          </a:custGeom>
          <a:ln w="19812">
            <a:solidFill>
              <a:srgbClr val="000000"/>
            </a:solidFill>
          </a:ln>
        </p:spPr>
        <p:txBody>
          <a:bodyPr wrap="square" lIns="0" tIns="0" rIns="0" bIns="0" rtlCol="0">
            <a:noAutofit/>
          </a:bodyPr>
          <a:lstStyle/>
          <a:p>
            <a:endParaRPr/>
          </a:p>
        </p:txBody>
      </p:sp>
      <p:sp>
        <p:nvSpPr>
          <p:cNvPr id="173" name="object 173"/>
          <p:cNvSpPr/>
          <p:nvPr/>
        </p:nvSpPr>
        <p:spPr>
          <a:xfrm>
            <a:off x="3620389" y="3683507"/>
            <a:ext cx="62484" cy="62484"/>
          </a:xfrm>
          <a:custGeom>
            <a:avLst/>
            <a:gdLst/>
            <a:ahLst/>
            <a:cxnLst/>
            <a:rect l="l" t="t" r="r" b="b"/>
            <a:pathLst>
              <a:path w="62484" h="62484">
                <a:moveTo>
                  <a:pt x="62484" y="31242"/>
                </a:moveTo>
                <a:lnTo>
                  <a:pt x="61717" y="24323"/>
                </a:lnTo>
                <a:lnTo>
                  <a:pt x="55729" y="11824"/>
                </a:lnTo>
                <a:lnTo>
                  <a:pt x="45064" y="3209"/>
                </a:lnTo>
                <a:lnTo>
                  <a:pt x="31241" y="0"/>
                </a:lnTo>
                <a:lnTo>
                  <a:pt x="24362" y="766"/>
                </a:lnTo>
                <a:lnTo>
                  <a:pt x="11877" y="6754"/>
                </a:lnTo>
                <a:lnTo>
                  <a:pt x="3231" y="17419"/>
                </a:lnTo>
                <a:lnTo>
                  <a:pt x="0" y="31242"/>
                </a:lnTo>
                <a:lnTo>
                  <a:pt x="772" y="38160"/>
                </a:lnTo>
                <a:lnTo>
                  <a:pt x="6794" y="50659"/>
                </a:lnTo>
                <a:lnTo>
                  <a:pt x="17475" y="59274"/>
                </a:lnTo>
                <a:lnTo>
                  <a:pt x="31241" y="62484"/>
                </a:lnTo>
                <a:lnTo>
                  <a:pt x="38160" y="61717"/>
                </a:lnTo>
                <a:lnTo>
                  <a:pt x="50659" y="55729"/>
                </a:lnTo>
                <a:lnTo>
                  <a:pt x="59274" y="45064"/>
                </a:lnTo>
                <a:lnTo>
                  <a:pt x="62484" y="31242"/>
                </a:lnTo>
                <a:close/>
              </a:path>
            </a:pathLst>
          </a:custGeom>
          <a:solidFill>
            <a:srgbClr val="4F81BC"/>
          </a:solidFill>
        </p:spPr>
        <p:txBody>
          <a:bodyPr wrap="square" lIns="0" tIns="0" rIns="0" bIns="0" rtlCol="0">
            <a:noAutofit/>
          </a:bodyPr>
          <a:lstStyle/>
          <a:p>
            <a:endParaRPr/>
          </a:p>
        </p:txBody>
      </p:sp>
      <p:sp>
        <p:nvSpPr>
          <p:cNvPr id="174" name="object 174"/>
          <p:cNvSpPr/>
          <p:nvPr/>
        </p:nvSpPr>
        <p:spPr>
          <a:xfrm>
            <a:off x="3620389" y="3683507"/>
            <a:ext cx="62484" cy="62484"/>
          </a:xfrm>
          <a:custGeom>
            <a:avLst/>
            <a:gdLst/>
            <a:ahLst/>
            <a:cxnLst/>
            <a:rect l="l" t="t" r="r" b="b"/>
            <a:pathLst>
              <a:path w="62484" h="62484">
                <a:moveTo>
                  <a:pt x="62484" y="31242"/>
                </a:moveTo>
                <a:lnTo>
                  <a:pt x="59274" y="45064"/>
                </a:lnTo>
                <a:lnTo>
                  <a:pt x="50659" y="55729"/>
                </a:lnTo>
                <a:lnTo>
                  <a:pt x="38160" y="61717"/>
                </a:lnTo>
                <a:lnTo>
                  <a:pt x="31241" y="62484"/>
                </a:lnTo>
                <a:lnTo>
                  <a:pt x="17475" y="59274"/>
                </a:lnTo>
                <a:lnTo>
                  <a:pt x="6794" y="50659"/>
                </a:lnTo>
                <a:lnTo>
                  <a:pt x="772" y="38160"/>
                </a:lnTo>
                <a:lnTo>
                  <a:pt x="0" y="31242"/>
                </a:lnTo>
                <a:lnTo>
                  <a:pt x="3231" y="17419"/>
                </a:lnTo>
                <a:lnTo>
                  <a:pt x="11877" y="6754"/>
                </a:lnTo>
                <a:lnTo>
                  <a:pt x="24362" y="766"/>
                </a:lnTo>
                <a:lnTo>
                  <a:pt x="31241" y="0"/>
                </a:lnTo>
                <a:lnTo>
                  <a:pt x="45064" y="3209"/>
                </a:lnTo>
                <a:lnTo>
                  <a:pt x="55729" y="11824"/>
                </a:lnTo>
                <a:lnTo>
                  <a:pt x="61717" y="24323"/>
                </a:lnTo>
                <a:lnTo>
                  <a:pt x="62484" y="31242"/>
                </a:lnTo>
                <a:close/>
              </a:path>
            </a:pathLst>
          </a:custGeom>
          <a:ln w="19812">
            <a:solidFill>
              <a:srgbClr val="4F81BC"/>
            </a:solidFill>
          </a:ln>
        </p:spPr>
        <p:txBody>
          <a:bodyPr wrap="square" lIns="0" tIns="0" rIns="0" bIns="0" rtlCol="0">
            <a:noAutofit/>
          </a:bodyPr>
          <a:lstStyle/>
          <a:p>
            <a:endParaRPr/>
          </a:p>
        </p:txBody>
      </p:sp>
      <p:sp>
        <p:nvSpPr>
          <p:cNvPr id="175" name="object 175"/>
          <p:cNvSpPr/>
          <p:nvPr/>
        </p:nvSpPr>
        <p:spPr>
          <a:xfrm>
            <a:off x="4254373" y="3584448"/>
            <a:ext cx="62484" cy="62483"/>
          </a:xfrm>
          <a:custGeom>
            <a:avLst/>
            <a:gdLst/>
            <a:ahLst/>
            <a:cxnLst/>
            <a:rect l="l" t="t" r="r" b="b"/>
            <a:pathLst>
              <a:path w="62484" h="62483">
                <a:moveTo>
                  <a:pt x="62484" y="31241"/>
                </a:moveTo>
                <a:lnTo>
                  <a:pt x="61717" y="24323"/>
                </a:lnTo>
                <a:lnTo>
                  <a:pt x="55729" y="11824"/>
                </a:lnTo>
                <a:lnTo>
                  <a:pt x="45064" y="3209"/>
                </a:lnTo>
                <a:lnTo>
                  <a:pt x="31241" y="0"/>
                </a:lnTo>
                <a:lnTo>
                  <a:pt x="24362" y="766"/>
                </a:lnTo>
                <a:lnTo>
                  <a:pt x="11877" y="6754"/>
                </a:lnTo>
                <a:lnTo>
                  <a:pt x="3231" y="17419"/>
                </a:lnTo>
                <a:lnTo>
                  <a:pt x="0" y="31241"/>
                </a:lnTo>
                <a:lnTo>
                  <a:pt x="772" y="38160"/>
                </a:lnTo>
                <a:lnTo>
                  <a:pt x="6794" y="50659"/>
                </a:lnTo>
                <a:lnTo>
                  <a:pt x="17475" y="59274"/>
                </a:lnTo>
                <a:lnTo>
                  <a:pt x="31241" y="62483"/>
                </a:lnTo>
                <a:lnTo>
                  <a:pt x="38160" y="61717"/>
                </a:lnTo>
                <a:lnTo>
                  <a:pt x="50659" y="55729"/>
                </a:lnTo>
                <a:lnTo>
                  <a:pt x="59274" y="45064"/>
                </a:lnTo>
                <a:lnTo>
                  <a:pt x="62484" y="31241"/>
                </a:lnTo>
                <a:close/>
              </a:path>
            </a:pathLst>
          </a:custGeom>
          <a:solidFill>
            <a:srgbClr val="4F81BC"/>
          </a:solidFill>
        </p:spPr>
        <p:txBody>
          <a:bodyPr wrap="square" lIns="0" tIns="0" rIns="0" bIns="0" rtlCol="0">
            <a:noAutofit/>
          </a:bodyPr>
          <a:lstStyle/>
          <a:p>
            <a:endParaRPr/>
          </a:p>
        </p:txBody>
      </p:sp>
      <p:sp>
        <p:nvSpPr>
          <p:cNvPr id="176" name="object 176"/>
          <p:cNvSpPr/>
          <p:nvPr/>
        </p:nvSpPr>
        <p:spPr>
          <a:xfrm>
            <a:off x="4254373" y="3584448"/>
            <a:ext cx="62484" cy="62483"/>
          </a:xfrm>
          <a:custGeom>
            <a:avLst/>
            <a:gdLst/>
            <a:ahLst/>
            <a:cxnLst/>
            <a:rect l="l" t="t" r="r" b="b"/>
            <a:pathLst>
              <a:path w="62484" h="62483">
                <a:moveTo>
                  <a:pt x="62484" y="31241"/>
                </a:moveTo>
                <a:lnTo>
                  <a:pt x="59274" y="45064"/>
                </a:lnTo>
                <a:lnTo>
                  <a:pt x="50659" y="55729"/>
                </a:lnTo>
                <a:lnTo>
                  <a:pt x="38160" y="61717"/>
                </a:lnTo>
                <a:lnTo>
                  <a:pt x="31241" y="62483"/>
                </a:lnTo>
                <a:lnTo>
                  <a:pt x="17475" y="59274"/>
                </a:lnTo>
                <a:lnTo>
                  <a:pt x="6794" y="50659"/>
                </a:lnTo>
                <a:lnTo>
                  <a:pt x="772" y="38160"/>
                </a:lnTo>
                <a:lnTo>
                  <a:pt x="0" y="31241"/>
                </a:lnTo>
                <a:lnTo>
                  <a:pt x="3231" y="17419"/>
                </a:lnTo>
                <a:lnTo>
                  <a:pt x="11877" y="6754"/>
                </a:lnTo>
                <a:lnTo>
                  <a:pt x="24362" y="766"/>
                </a:lnTo>
                <a:lnTo>
                  <a:pt x="31241" y="0"/>
                </a:lnTo>
                <a:lnTo>
                  <a:pt x="45064" y="3209"/>
                </a:lnTo>
                <a:lnTo>
                  <a:pt x="55729" y="11824"/>
                </a:lnTo>
                <a:lnTo>
                  <a:pt x="61717" y="24323"/>
                </a:lnTo>
                <a:lnTo>
                  <a:pt x="62484" y="31241"/>
                </a:lnTo>
                <a:close/>
              </a:path>
            </a:pathLst>
          </a:custGeom>
          <a:ln w="19812">
            <a:solidFill>
              <a:srgbClr val="4F81BC"/>
            </a:solidFill>
          </a:ln>
        </p:spPr>
        <p:txBody>
          <a:bodyPr wrap="square" lIns="0" tIns="0" rIns="0" bIns="0" rtlCol="0">
            <a:noAutofit/>
          </a:bodyPr>
          <a:lstStyle/>
          <a:p>
            <a:endParaRPr/>
          </a:p>
        </p:txBody>
      </p:sp>
      <p:sp>
        <p:nvSpPr>
          <p:cNvPr id="177" name="object 177"/>
          <p:cNvSpPr/>
          <p:nvPr/>
        </p:nvSpPr>
        <p:spPr>
          <a:xfrm>
            <a:off x="4889881" y="3590544"/>
            <a:ext cx="62484" cy="62483"/>
          </a:xfrm>
          <a:custGeom>
            <a:avLst/>
            <a:gdLst/>
            <a:ahLst/>
            <a:cxnLst/>
            <a:rect l="l" t="t" r="r" b="b"/>
            <a:pathLst>
              <a:path w="62484" h="62483">
                <a:moveTo>
                  <a:pt x="62484" y="31241"/>
                </a:moveTo>
                <a:lnTo>
                  <a:pt x="61717" y="24323"/>
                </a:lnTo>
                <a:lnTo>
                  <a:pt x="55729" y="11824"/>
                </a:lnTo>
                <a:lnTo>
                  <a:pt x="45064" y="3209"/>
                </a:lnTo>
                <a:lnTo>
                  <a:pt x="31242" y="0"/>
                </a:lnTo>
                <a:lnTo>
                  <a:pt x="24362" y="766"/>
                </a:lnTo>
                <a:lnTo>
                  <a:pt x="11877" y="6754"/>
                </a:lnTo>
                <a:lnTo>
                  <a:pt x="3231" y="17419"/>
                </a:lnTo>
                <a:lnTo>
                  <a:pt x="0" y="31241"/>
                </a:lnTo>
                <a:lnTo>
                  <a:pt x="772" y="38160"/>
                </a:lnTo>
                <a:lnTo>
                  <a:pt x="6794" y="50659"/>
                </a:lnTo>
                <a:lnTo>
                  <a:pt x="17475" y="59274"/>
                </a:lnTo>
                <a:lnTo>
                  <a:pt x="31242" y="62483"/>
                </a:lnTo>
                <a:lnTo>
                  <a:pt x="38160" y="61717"/>
                </a:lnTo>
                <a:lnTo>
                  <a:pt x="50659" y="55729"/>
                </a:lnTo>
                <a:lnTo>
                  <a:pt x="59274" y="45064"/>
                </a:lnTo>
                <a:lnTo>
                  <a:pt x="62484" y="31241"/>
                </a:lnTo>
                <a:close/>
              </a:path>
            </a:pathLst>
          </a:custGeom>
          <a:solidFill>
            <a:srgbClr val="4F81BC"/>
          </a:solidFill>
        </p:spPr>
        <p:txBody>
          <a:bodyPr wrap="square" lIns="0" tIns="0" rIns="0" bIns="0" rtlCol="0">
            <a:noAutofit/>
          </a:bodyPr>
          <a:lstStyle/>
          <a:p>
            <a:endParaRPr/>
          </a:p>
        </p:txBody>
      </p:sp>
      <p:sp>
        <p:nvSpPr>
          <p:cNvPr id="178" name="object 178"/>
          <p:cNvSpPr/>
          <p:nvPr/>
        </p:nvSpPr>
        <p:spPr>
          <a:xfrm>
            <a:off x="4889881" y="3590544"/>
            <a:ext cx="62484" cy="62483"/>
          </a:xfrm>
          <a:custGeom>
            <a:avLst/>
            <a:gdLst/>
            <a:ahLst/>
            <a:cxnLst/>
            <a:rect l="l" t="t" r="r" b="b"/>
            <a:pathLst>
              <a:path w="62484" h="62483">
                <a:moveTo>
                  <a:pt x="62484" y="31241"/>
                </a:moveTo>
                <a:lnTo>
                  <a:pt x="59274" y="45064"/>
                </a:lnTo>
                <a:lnTo>
                  <a:pt x="50659" y="55729"/>
                </a:lnTo>
                <a:lnTo>
                  <a:pt x="38160" y="61717"/>
                </a:lnTo>
                <a:lnTo>
                  <a:pt x="31242" y="62483"/>
                </a:lnTo>
                <a:lnTo>
                  <a:pt x="17475" y="59274"/>
                </a:lnTo>
                <a:lnTo>
                  <a:pt x="6794" y="50659"/>
                </a:lnTo>
                <a:lnTo>
                  <a:pt x="772" y="38160"/>
                </a:lnTo>
                <a:lnTo>
                  <a:pt x="0" y="31241"/>
                </a:lnTo>
                <a:lnTo>
                  <a:pt x="3231" y="17419"/>
                </a:lnTo>
                <a:lnTo>
                  <a:pt x="11877" y="6754"/>
                </a:lnTo>
                <a:lnTo>
                  <a:pt x="24362" y="766"/>
                </a:lnTo>
                <a:lnTo>
                  <a:pt x="31242" y="0"/>
                </a:lnTo>
                <a:lnTo>
                  <a:pt x="45064" y="3209"/>
                </a:lnTo>
                <a:lnTo>
                  <a:pt x="55729" y="11824"/>
                </a:lnTo>
                <a:lnTo>
                  <a:pt x="61717" y="24323"/>
                </a:lnTo>
                <a:lnTo>
                  <a:pt x="62484" y="31241"/>
                </a:lnTo>
                <a:close/>
              </a:path>
            </a:pathLst>
          </a:custGeom>
          <a:ln w="19812">
            <a:solidFill>
              <a:srgbClr val="4F81BC"/>
            </a:solidFill>
          </a:ln>
        </p:spPr>
        <p:txBody>
          <a:bodyPr wrap="square" lIns="0" tIns="0" rIns="0" bIns="0" rtlCol="0">
            <a:noAutofit/>
          </a:bodyPr>
          <a:lstStyle/>
          <a:p>
            <a:endParaRPr/>
          </a:p>
        </p:txBody>
      </p:sp>
      <p:sp>
        <p:nvSpPr>
          <p:cNvPr id="179" name="object 179"/>
          <p:cNvSpPr/>
          <p:nvPr/>
        </p:nvSpPr>
        <p:spPr>
          <a:xfrm>
            <a:off x="5523865" y="3465576"/>
            <a:ext cx="62484" cy="62484"/>
          </a:xfrm>
          <a:custGeom>
            <a:avLst/>
            <a:gdLst/>
            <a:ahLst/>
            <a:cxnLst/>
            <a:rect l="l" t="t" r="r" b="b"/>
            <a:pathLst>
              <a:path w="62484" h="62484">
                <a:moveTo>
                  <a:pt x="62484" y="31241"/>
                </a:moveTo>
                <a:lnTo>
                  <a:pt x="61717" y="24323"/>
                </a:lnTo>
                <a:lnTo>
                  <a:pt x="55729" y="11824"/>
                </a:lnTo>
                <a:lnTo>
                  <a:pt x="45064" y="3209"/>
                </a:lnTo>
                <a:lnTo>
                  <a:pt x="31242" y="0"/>
                </a:lnTo>
                <a:lnTo>
                  <a:pt x="24362" y="766"/>
                </a:lnTo>
                <a:lnTo>
                  <a:pt x="11877" y="6754"/>
                </a:lnTo>
                <a:lnTo>
                  <a:pt x="3231" y="17419"/>
                </a:lnTo>
                <a:lnTo>
                  <a:pt x="0" y="31241"/>
                </a:lnTo>
                <a:lnTo>
                  <a:pt x="772" y="38160"/>
                </a:lnTo>
                <a:lnTo>
                  <a:pt x="6794" y="50659"/>
                </a:lnTo>
                <a:lnTo>
                  <a:pt x="17475" y="59274"/>
                </a:lnTo>
                <a:lnTo>
                  <a:pt x="31242" y="62484"/>
                </a:lnTo>
                <a:lnTo>
                  <a:pt x="38160" y="61717"/>
                </a:lnTo>
                <a:lnTo>
                  <a:pt x="50659" y="55729"/>
                </a:lnTo>
                <a:lnTo>
                  <a:pt x="59274" y="45064"/>
                </a:lnTo>
                <a:lnTo>
                  <a:pt x="62484" y="31241"/>
                </a:lnTo>
                <a:close/>
              </a:path>
            </a:pathLst>
          </a:custGeom>
          <a:solidFill>
            <a:srgbClr val="4F81BC"/>
          </a:solidFill>
        </p:spPr>
        <p:txBody>
          <a:bodyPr wrap="square" lIns="0" tIns="0" rIns="0" bIns="0" rtlCol="0">
            <a:noAutofit/>
          </a:bodyPr>
          <a:lstStyle/>
          <a:p>
            <a:endParaRPr/>
          </a:p>
        </p:txBody>
      </p:sp>
      <p:sp>
        <p:nvSpPr>
          <p:cNvPr id="180" name="object 180"/>
          <p:cNvSpPr/>
          <p:nvPr/>
        </p:nvSpPr>
        <p:spPr>
          <a:xfrm>
            <a:off x="5523865" y="3465576"/>
            <a:ext cx="62484" cy="62484"/>
          </a:xfrm>
          <a:custGeom>
            <a:avLst/>
            <a:gdLst/>
            <a:ahLst/>
            <a:cxnLst/>
            <a:rect l="l" t="t" r="r" b="b"/>
            <a:pathLst>
              <a:path w="62484" h="62484">
                <a:moveTo>
                  <a:pt x="62484" y="31241"/>
                </a:moveTo>
                <a:lnTo>
                  <a:pt x="59274" y="45064"/>
                </a:lnTo>
                <a:lnTo>
                  <a:pt x="50659" y="55729"/>
                </a:lnTo>
                <a:lnTo>
                  <a:pt x="38160" y="61717"/>
                </a:lnTo>
                <a:lnTo>
                  <a:pt x="31242" y="62484"/>
                </a:lnTo>
                <a:lnTo>
                  <a:pt x="17475" y="59274"/>
                </a:lnTo>
                <a:lnTo>
                  <a:pt x="6794" y="50659"/>
                </a:lnTo>
                <a:lnTo>
                  <a:pt x="772" y="38160"/>
                </a:lnTo>
                <a:lnTo>
                  <a:pt x="0" y="31241"/>
                </a:lnTo>
                <a:lnTo>
                  <a:pt x="3231" y="17419"/>
                </a:lnTo>
                <a:lnTo>
                  <a:pt x="11877" y="6754"/>
                </a:lnTo>
                <a:lnTo>
                  <a:pt x="24362" y="766"/>
                </a:lnTo>
                <a:lnTo>
                  <a:pt x="31242" y="0"/>
                </a:lnTo>
                <a:lnTo>
                  <a:pt x="45064" y="3209"/>
                </a:lnTo>
                <a:lnTo>
                  <a:pt x="55729" y="11824"/>
                </a:lnTo>
                <a:lnTo>
                  <a:pt x="61717" y="24323"/>
                </a:lnTo>
                <a:lnTo>
                  <a:pt x="62484" y="31241"/>
                </a:lnTo>
                <a:close/>
              </a:path>
            </a:pathLst>
          </a:custGeom>
          <a:ln w="19812">
            <a:solidFill>
              <a:srgbClr val="4F81BC"/>
            </a:solidFill>
          </a:ln>
        </p:spPr>
        <p:txBody>
          <a:bodyPr wrap="square" lIns="0" tIns="0" rIns="0" bIns="0" rtlCol="0">
            <a:noAutofit/>
          </a:bodyPr>
          <a:lstStyle/>
          <a:p>
            <a:endParaRPr/>
          </a:p>
        </p:txBody>
      </p:sp>
      <p:sp>
        <p:nvSpPr>
          <p:cNvPr id="181" name="object 181"/>
          <p:cNvSpPr/>
          <p:nvPr/>
        </p:nvSpPr>
        <p:spPr>
          <a:xfrm>
            <a:off x="6157849" y="3340608"/>
            <a:ext cx="62484" cy="62483"/>
          </a:xfrm>
          <a:custGeom>
            <a:avLst/>
            <a:gdLst/>
            <a:ahLst/>
            <a:cxnLst/>
            <a:rect l="l" t="t" r="r" b="b"/>
            <a:pathLst>
              <a:path w="62484" h="62483">
                <a:moveTo>
                  <a:pt x="62484" y="31241"/>
                </a:moveTo>
                <a:lnTo>
                  <a:pt x="61717" y="24323"/>
                </a:lnTo>
                <a:lnTo>
                  <a:pt x="55729" y="11824"/>
                </a:lnTo>
                <a:lnTo>
                  <a:pt x="45064" y="3209"/>
                </a:lnTo>
                <a:lnTo>
                  <a:pt x="31241" y="0"/>
                </a:lnTo>
                <a:lnTo>
                  <a:pt x="24362" y="766"/>
                </a:lnTo>
                <a:lnTo>
                  <a:pt x="11877" y="6754"/>
                </a:lnTo>
                <a:lnTo>
                  <a:pt x="3231" y="17419"/>
                </a:lnTo>
                <a:lnTo>
                  <a:pt x="0" y="31241"/>
                </a:lnTo>
                <a:lnTo>
                  <a:pt x="772" y="38160"/>
                </a:lnTo>
                <a:lnTo>
                  <a:pt x="6794" y="50659"/>
                </a:lnTo>
                <a:lnTo>
                  <a:pt x="17475" y="59274"/>
                </a:lnTo>
                <a:lnTo>
                  <a:pt x="31241" y="62483"/>
                </a:lnTo>
                <a:lnTo>
                  <a:pt x="38160" y="61717"/>
                </a:lnTo>
                <a:lnTo>
                  <a:pt x="50659" y="55729"/>
                </a:lnTo>
                <a:lnTo>
                  <a:pt x="59274" y="45064"/>
                </a:lnTo>
                <a:lnTo>
                  <a:pt x="62484" y="31241"/>
                </a:lnTo>
                <a:close/>
              </a:path>
            </a:pathLst>
          </a:custGeom>
          <a:solidFill>
            <a:srgbClr val="4F81BC"/>
          </a:solidFill>
        </p:spPr>
        <p:txBody>
          <a:bodyPr wrap="square" lIns="0" tIns="0" rIns="0" bIns="0" rtlCol="0">
            <a:noAutofit/>
          </a:bodyPr>
          <a:lstStyle/>
          <a:p>
            <a:endParaRPr/>
          </a:p>
        </p:txBody>
      </p:sp>
      <p:sp>
        <p:nvSpPr>
          <p:cNvPr id="182" name="object 182"/>
          <p:cNvSpPr/>
          <p:nvPr/>
        </p:nvSpPr>
        <p:spPr>
          <a:xfrm>
            <a:off x="6157849" y="3340608"/>
            <a:ext cx="62484" cy="62483"/>
          </a:xfrm>
          <a:custGeom>
            <a:avLst/>
            <a:gdLst/>
            <a:ahLst/>
            <a:cxnLst/>
            <a:rect l="l" t="t" r="r" b="b"/>
            <a:pathLst>
              <a:path w="62484" h="62483">
                <a:moveTo>
                  <a:pt x="62484" y="31241"/>
                </a:moveTo>
                <a:lnTo>
                  <a:pt x="59274" y="45064"/>
                </a:lnTo>
                <a:lnTo>
                  <a:pt x="50659" y="55729"/>
                </a:lnTo>
                <a:lnTo>
                  <a:pt x="38160" y="61717"/>
                </a:lnTo>
                <a:lnTo>
                  <a:pt x="31241" y="62483"/>
                </a:lnTo>
                <a:lnTo>
                  <a:pt x="17475" y="59274"/>
                </a:lnTo>
                <a:lnTo>
                  <a:pt x="6794" y="50659"/>
                </a:lnTo>
                <a:lnTo>
                  <a:pt x="772" y="38160"/>
                </a:lnTo>
                <a:lnTo>
                  <a:pt x="0" y="31241"/>
                </a:lnTo>
                <a:lnTo>
                  <a:pt x="3231" y="17419"/>
                </a:lnTo>
                <a:lnTo>
                  <a:pt x="11877" y="6754"/>
                </a:lnTo>
                <a:lnTo>
                  <a:pt x="24362" y="766"/>
                </a:lnTo>
                <a:lnTo>
                  <a:pt x="31241" y="0"/>
                </a:lnTo>
                <a:lnTo>
                  <a:pt x="45064" y="3209"/>
                </a:lnTo>
                <a:lnTo>
                  <a:pt x="55729" y="11824"/>
                </a:lnTo>
                <a:lnTo>
                  <a:pt x="61717" y="24323"/>
                </a:lnTo>
                <a:lnTo>
                  <a:pt x="62484" y="31241"/>
                </a:lnTo>
                <a:close/>
              </a:path>
            </a:pathLst>
          </a:custGeom>
          <a:ln w="19812">
            <a:solidFill>
              <a:srgbClr val="4F81BC"/>
            </a:solidFill>
          </a:ln>
        </p:spPr>
        <p:txBody>
          <a:bodyPr wrap="square" lIns="0" tIns="0" rIns="0" bIns="0" rtlCol="0">
            <a:noAutofit/>
          </a:bodyPr>
          <a:lstStyle/>
          <a:p>
            <a:endParaRPr/>
          </a:p>
        </p:txBody>
      </p:sp>
      <p:sp>
        <p:nvSpPr>
          <p:cNvPr id="183" name="object 183"/>
          <p:cNvSpPr/>
          <p:nvPr/>
        </p:nvSpPr>
        <p:spPr>
          <a:xfrm>
            <a:off x="6793357" y="3206496"/>
            <a:ext cx="62484" cy="62483"/>
          </a:xfrm>
          <a:custGeom>
            <a:avLst/>
            <a:gdLst/>
            <a:ahLst/>
            <a:cxnLst/>
            <a:rect l="l" t="t" r="r" b="b"/>
            <a:pathLst>
              <a:path w="62484" h="62483">
                <a:moveTo>
                  <a:pt x="62484" y="31241"/>
                </a:moveTo>
                <a:lnTo>
                  <a:pt x="61717" y="24323"/>
                </a:lnTo>
                <a:lnTo>
                  <a:pt x="55729" y="11824"/>
                </a:lnTo>
                <a:lnTo>
                  <a:pt x="45064" y="3209"/>
                </a:lnTo>
                <a:lnTo>
                  <a:pt x="31242" y="0"/>
                </a:lnTo>
                <a:lnTo>
                  <a:pt x="24362" y="766"/>
                </a:lnTo>
                <a:lnTo>
                  <a:pt x="11877" y="6754"/>
                </a:lnTo>
                <a:lnTo>
                  <a:pt x="3231" y="17419"/>
                </a:lnTo>
                <a:lnTo>
                  <a:pt x="0" y="31241"/>
                </a:lnTo>
                <a:lnTo>
                  <a:pt x="772" y="38160"/>
                </a:lnTo>
                <a:lnTo>
                  <a:pt x="6794" y="50659"/>
                </a:lnTo>
                <a:lnTo>
                  <a:pt x="17475" y="59274"/>
                </a:lnTo>
                <a:lnTo>
                  <a:pt x="31242" y="62483"/>
                </a:lnTo>
                <a:lnTo>
                  <a:pt x="38160" y="61717"/>
                </a:lnTo>
                <a:lnTo>
                  <a:pt x="50659" y="55729"/>
                </a:lnTo>
                <a:lnTo>
                  <a:pt x="59274" y="45064"/>
                </a:lnTo>
                <a:lnTo>
                  <a:pt x="62484" y="31241"/>
                </a:lnTo>
                <a:close/>
              </a:path>
            </a:pathLst>
          </a:custGeom>
          <a:solidFill>
            <a:srgbClr val="4F81BC"/>
          </a:solidFill>
        </p:spPr>
        <p:txBody>
          <a:bodyPr wrap="square" lIns="0" tIns="0" rIns="0" bIns="0" rtlCol="0">
            <a:noAutofit/>
          </a:bodyPr>
          <a:lstStyle/>
          <a:p>
            <a:endParaRPr/>
          </a:p>
        </p:txBody>
      </p:sp>
      <p:sp>
        <p:nvSpPr>
          <p:cNvPr id="184" name="object 184"/>
          <p:cNvSpPr/>
          <p:nvPr/>
        </p:nvSpPr>
        <p:spPr>
          <a:xfrm>
            <a:off x="6793357" y="3206496"/>
            <a:ext cx="62484" cy="62483"/>
          </a:xfrm>
          <a:custGeom>
            <a:avLst/>
            <a:gdLst/>
            <a:ahLst/>
            <a:cxnLst/>
            <a:rect l="l" t="t" r="r" b="b"/>
            <a:pathLst>
              <a:path w="62484" h="62483">
                <a:moveTo>
                  <a:pt x="62484" y="31241"/>
                </a:moveTo>
                <a:lnTo>
                  <a:pt x="59274" y="45064"/>
                </a:lnTo>
                <a:lnTo>
                  <a:pt x="50659" y="55729"/>
                </a:lnTo>
                <a:lnTo>
                  <a:pt x="38160" y="61717"/>
                </a:lnTo>
                <a:lnTo>
                  <a:pt x="31242" y="62483"/>
                </a:lnTo>
                <a:lnTo>
                  <a:pt x="17475" y="59274"/>
                </a:lnTo>
                <a:lnTo>
                  <a:pt x="6794" y="50659"/>
                </a:lnTo>
                <a:lnTo>
                  <a:pt x="772" y="38160"/>
                </a:lnTo>
                <a:lnTo>
                  <a:pt x="0" y="31241"/>
                </a:lnTo>
                <a:lnTo>
                  <a:pt x="3231" y="17419"/>
                </a:lnTo>
                <a:lnTo>
                  <a:pt x="11877" y="6754"/>
                </a:lnTo>
                <a:lnTo>
                  <a:pt x="24362" y="766"/>
                </a:lnTo>
                <a:lnTo>
                  <a:pt x="31242" y="0"/>
                </a:lnTo>
                <a:lnTo>
                  <a:pt x="45064" y="3209"/>
                </a:lnTo>
                <a:lnTo>
                  <a:pt x="55729" y="11824"/>
                </a:lnTo>
                <a:lnTo>
                  <a:pt x="61717" y="24323"/>
                </a:lnTo>
                <a:lnTo>
                  <a:pt x="62484" y="31241"/>
                </a:lnTo>
                <a:close/>
              </a:path>
            </a:pathLst>
          </a:custGeom>
          <a:ln w="19812">
            <a:solidFill>
              <a:srgbClr val="4F81BC"/>
            </a:solidFill>
          </a:ln>
        </p:spPr>
        <p:txBody>
          <a:bodyPr wrap="square" lIns="0" tIns="0" rIns="0" bIns="0" rtlCol="0">
            <a:noAutofit/>
          </a:bodyPr>
          <a:lstStyle/>
          <a:p>
            <a:endParaRPr/>
          </a:p>
        </p:txBody>
      </p:sp>
      <p:sp>
        <p:nvSpPr>
          <p:cNvPr id="185" name="object 185"/>
          <p:cNvSpPr/>
          <p:nvPr/>
        </p:nvSpPr>
        <p:spPr>
          <a:xfrm>
            <a:off x="3652266" y="4033266"/>
            <a:ext cx="3172967" cy="1601723"/>
          </a:xfrm>
          <a:custGeom>
            <a:avLst/>
            <a:gdLst/>
            <a:ahLst/>
            <a:cxnLst/>
            <a:rect l="l" t="t" r="r" b="b"/>
            <a:pathLst>
              <a:path w="3172967" h="1601724">
                <a:moveTo>
                  <a:pt x="0" y="1601723"/>
                </a:moveTo>
                <a:lnTo>
                  <a:pt x="633984" y="1312163"/>
                </a:lnTo>
                <a:lnTo>
                  <a:pt x="1269492" y="935735"/>
                </a:lnTo>
                <a:lnTo>
                  <a:pt x="1903476" y="589787"/>
                </a:lnTo>
                <a:lnTo>
                  <a:pt x="2537460" y="313943"/>
                </a:lnTo>
                <a:lnTo>
                  <a:pt x="3172967" y="0"/>
                </a:lnTo>
              </a:path>
            </a:pathLst>
          </a:custGeom>
          <a:ln w="19812">
            <a:solidFill>
              <a:srgbClr val="000000"/>
            </a:solidFill>
          </a:ln>
        </p:spPr>
        <p:txBody>
          <a:bodyPr wrap="square" lIns="0" tIns="0" rIns="0" bIns="0" rtlCol="0">
            <a:noAutofit/>
          </a:bodyPr>
          <a:lstStyle/>
          <a:p>
            <a:endParaRPr/>
          </a:p>
        </p:txBody>
      </p:sp>
      <p:sp>
        <p:nvSpPr>
          <p:cNvPr id="186" name="object 186"/>
          <p:cNvSpPr/>
          <p:nvPr/>
        </p:nvSpPr>
        <p:spPr>
          <a:xfrm>
            <a:off x="3620389" y="5602262"/>
            <a:ext cx="62484" cy="62484"/>
          </a:xfrm>
          <a:custGeom>
            <a:avLst/>
            <a:gdLst/>
            <a:ahLst/>
            <a:cxnLst/>
            <a:rect l="l" t="t" r="r" b="b"/>
            <a:pathLst>
              <a:path w="62484" h="62484">
                <a:moveTo>
                  <a:pt x="62484" y="31242"/>
                </a:moveTo>
                <a:lnTo>
                  <a:pt x="61717" y="24327"/>
                </a:lnTo>
                <a:lnTo>
                  <a:pt x="55729" y="11829"/>
                </a:lnTo>
                <a:lnTo>
                  <a:pt x="45064" y="3211"/>
                </a:lnTo>
                <a:lnTo>
                  <a:pt x="31241" y="0"/>
                </a:lnTo>
                <a:lnTo>
                  <a:pt x="24362" y="767"/>
                </a:lnTo>
                <a:lnTo>
                  <a:pt x="11877" y="6758"/>
                </a:lnTo>
                <a:lnTo>
                  <a:pt x="3231" y="17425"/>
                </a:lnTo>
                <a:lnTo>
                  <a:pt x="0" y="31242"/>
                </a:lnTo>
                <a:lnTo>
                  <a:pt x="772" y="38152"/>
                </a:lnTo>
                <a:lnTo>
                  <a:pt x="6794" y="50649"/>
                </a:lnTo>
                <a:lnTo>
                  <a:pt x="17475" y="59270"/>
                </a:lnTo>
                <a:lnTo>
                  <a:pt x="31241" y="62484"/>
                </a:lnTo>
                <a:lnTo>
                  <a:pt x="38160" y="61716"/>
                </a:lnTo>
                <a:lnTo>
                  <a:pt x="50659" y="55721"/>
                </a:lnTo>
                <a:lnTo>
                  <a:pt x="59274" y="45053"/>
                </a:lnTo>
                <a:lnTo>
                  <a:pt x="62484" y="31242"/>
                </a:lnTo>
                <a:close/>
              </a:path>
            </a:pathLst>
          </a:custGeom>
          <a:solidFill>
            <a:srgbClr val="C0504D"/>
          </a:solidFill>
        </p:spPr>
        <p:txBody>
          <a:bodyPr wrap="square" lIns="0" tIns="0" rIns="0" bIns="0" rtlCol="0">
            <a:noAutofit/>
          </a:bodyPr>
          <a:lstStyle/>
          <a:p>
            <a:endParaRPr/>
          </a:p>
        </p:txBody>
      </p:sp>
      <p:sp>
        <p:nvSpPr>
          <p:cNvPr id="187" name="object 187"/>
          <p:cNvSpPr/>
          <p:nvPr/>
        </p:nvSpPr>
        <p:spPr>
          <a:xfrm>
            <a:off x="3620389" y="5602262"/>
            <a:ext cx="62484" cy="62484"/>
          </a:xfrm>
          <a:custGeom>
            <a:avLst/>
            <a:gdLst/>
            <a:ahLst/>
            <a:cxnLst/>
            <a:rect l="l" t="t" r="r" b="b"/>
            <a:pathLst>
              <a:path w="62484" h="62484">
                <a:moveTo>
                  <a:pt x="62484" y="31242"/>
                </a:moveTo>
                <a:lnTo>
                  <a:pt x="59274" y="45053"/>
                </a:lnTo>
                <a:lnTo>
                  <a:pt x="50659" y="55721"/>
                </a:lnTo>
                <a:lnTo>
                  <a:pt x="38160" y="61716"/>
                </a:lnTo>
                <a:lnTo>
                  <a:pt x="31241" y="62484"/>
                </a:lnTo>
                <a:lnTo>
                  <a:pt x="17475" y="59270"/>
                </a:lnTo>
                <a:lnTo>
                  <a:pt x="6794" y="50649"/>
                </a:lnTo>
                <a:lnTo>
                  <a:pt x="772" y="38152"/>
                </a:lnTo>
                <a:lnTo>
                  <a:pt x="0" y="31242"/>
                </a:lnTo>
                <a:lnTo>
                  <a:pt x="3231" y="17425"/>
                </a:lnTo>
                <a:lnTo>
                  <a:pt x="11877" y="6758"/>
                </a:lnTo>
                <a:lnTo>
                  <a:pt x="24362" y="767"/>
                </a:lnTo>
                <a:lnTo>
                  <a:pt x="31241" y="0"/>
                </a:lnTo>
                <a:lnTo>
                  <a:pt x="45064" y="3211"/>
                </a:lnTo>
                <a:lnTo>
                  <a:pt x="55729" y="11829"/>
                </a:lnTo>
                <a:lnTo>
                  <a:pt x="61717" y="24327"/>
                </a:lnTo>
                <a:lnTo>
                  <a:pt x="62484" y="31242"/>
                </a:lnTo>
                <a:close/>
              </a:path>
            </a:pathLst>
          </a:custGeom>
          <a:ln w="19812">
            <a:solidFill>
              <a:srgbClr val="C0504D"/>
            </a:solidFill>
          </a:ln>
        </p:spPr>
        <p:txBody>
          <a:bodyPr wrap="square" lIns="0" tIns="0" rIns="0" bIns="0" rtlCol="0">
            <a:noAutofit/>
          </a:bodyPr>
          <a:lstStyle/>
          <a:p>
            <a:endParaRPr/>
          </a:p>
        </p:txBody>
      </p:sp>
      <p:sp>
        <p:nvSpPr>
          <p:cNvPr id="188" name="object 188"/>
          <p:cNvSpPr/>
          <p:nvPr/>
        </p:nvSpPr>
        <p:spPr>
          <a:xfrm>
            <a:off x="4254373" y="5312664"/>
            <a:ext cx="62484" cy="62484"/>
          </a:xfrm>
          <a:custGeom>
            <a:avLst/>
            <a:gdLst/>
            <a:ahLst/>
            <a:cxnLst/>
            <a:rect l="l" t="t" r="r" b="b"/>
            <a:pathLst>
              <a:path w="62484" h="62484">
                <a:moveTo>
                  <a:pt x="62484" y="31242"/>
                </a:moveTo>
                <a:lnTo>
                  <a:pt x="61717" y="24323"/>
                </a:lnTo>
                <a:lnTo>
                  <a:pt x="55729" y="11824"/>
                </a:lnTo>
                <a:lnTo>
                  <a:pt x="45064" y="3209"/>
                </a:lnTo>
                <a:lnTo>
                  <a:pt x="31241" y="0"/>
                </a:lnTo>
                <a:lnTo>
                  <a:pt x="24362" y="766"/>
                </a:lnTo>
                <a:lnTo>
                  <a:pt x="11877" y="6754"/>
                </a:lnTo>
                <a:lnTo>
                  <a:pt x="3231" y="17419"/>
                </a:lnTo>
                <a:lnTo>
                  <a:pt x="0" y="31242"/>
                </a:lnTo>
                <a:lnTo>
                  <a:pt x="772" y="38160"/>
                </a:lnTo>
                <a:lnTo>
                  <a:pt x="6794" y="50659"/>
                </a:lnTo>
                <a:lnTo>
                  <a:pt x="17475" y="59274"/>
                </a:lnTo>
                <a:lnTo>
                  <a:pt x="31241" y="62484"/>
                </a:lnTo>
                <a:lnTo>
                  <a:pt x="38160" y="61717"/>
                </a:lnTo>
                <a:lnTo>
                  <a:pt x="50659" y="55729"/>
                </a:lnTo>
                <a:lnTo>
                  <a:pt x="59274" y="45064"/>
                </a:lnTo>
                <a:lnTo>
                  <a:pt x="62484" y="31242"/>
                </a:lnTo>
                <a:close/>
              </a:path>
            </a:pathLst>
          </a:custGeom>
          <a:solidFill>
            <a:srgbClr val="C0504D"/>
          </a:solidFill>
        </p:spPr>
        <p:txBody>
          <a:bodyPr wrap="square" lIns="0" tIns="0" rIns="0" bIns="0" rtlCol="0">
            <a:noAutofit/>
          </a:bodyPr>
          <a:lstStyle/>
          <a:p>
            <a:endParaRPr/>
          </a:p>
        </p:txBody>
      </p:sp>
      <p:sp>
        <p:nvSpPr>
          <p:cNvPr id="189" name="object 189"/>
          <p:cNvSpPr/>
          <p:nvPr/>
        </p:nvSpPr>
        <p:spPr>
          <a:xfrm>
            <a:off x="4254373" y="5312664"/>
            <a:ext cx="62484" cy="62484"/>
          </a:xfrm>
          <a:custGeom>
            <a:avLst/>
            <a:gdLst/>
            <a:ahLst/>
            <a:cxnLst/>
            <a:rect l="l" t="t" r="r" b="b"/>
            <a:pathLst>
              <a:path w="62484" h="62484">
                <a:moveTo>
                  <a:pt x="62484" y="31242"/>
                </a:moveTo>
                <a:lnTo>
                  <a:pt x="59274" y="45064"/>
                </a:lnTo>
                <a:lnTo>
                  <a:pt x="50659" y="55729"/>
                </a:lnTo>
                <a:lnTo>
                  <a:pt x="38160" y="61717"/>
                </a:lnTo>
                <a:lnTo>
                  <a:pt x="31241" y="62484"/>
                </a:lnTo>
                <a:lnTo>
                  <a:pt x="17475" y="59274"/>
                </a:lnTo>
                <a:lnTo>
                  <a:pt x="6794" y="50659"/>
                </a:lnTo>
                <a:lnTo>
                  <a:pt x="772" y="38160"/>
                </a:lnTo>
                <a:lnTo>
                  <a:pt x="0" y="31242"/>
                </a:lnTo>
                <a:lnTo>
                  <a:pt x="3231" y="17419"/>
                </a:lnTo>
                <a:lnTo>
                  <a:pt x="11877" y="6754"/>
                </a:lnTo>
                <a:lnTo>
                  <a:pt x="24362" y="766"/>
                </a:lnTo>
                <a:lnTo>
                  <a:pt x="31241" y="0"/>
                </a:lnTo>
                <a:lnTo>
                  <a:pt x="45064" y="3209"/>
                </a:lnTo>
                <a:lnTo>
                  <a:pt x="55729" y="11824"/>
                </a:lnTo>
                <a:lnTo>
                  <a:pt x="61717" y="24323"/>
                </a:lnTo>
                <a:lnTo>
                  <a:pt x="62484" y="31242"/>
                </a:lnTo>
                <a:close/>
              </a:path>
            </a:pathLst>
          </a:custGeom>
          <a:ln w="19812">
            <a:solidFill>
              <a:srgbClr val="C0504D"/>
            </a:solidFill>
          </a:ln>
        </p:spPr>
        <p:txBody>
          <a:bodyPr wrap="square" lIns="0" tIns="0" rIns="0" bIns="0" rtlCol="0">
            <a:noAutofit/>
          </a:bodyPr>
          <a:lstStyle/>
          <a:p>
            <a:endParaRPr/>
          </a:p>
        </p:txBody>
      </p:sp>
      <p:sp>
        <p:nvSpPr>
          <p:cNvPr id="190" name="object 190"/>
          <p:cNvSpPr/>
          <p:nvPr/>
        </p:nvSpPr>
        <p:spPr>
          <a:xfrm>
            <a:off x="4889881" y="4936236"/>
            <a:ext cx="62484" cy="62483"/>
          </a:xfrm>
          <a:custGeom>
            <a:avLst/>
            <a:gdLst/>
            <a:ahLst/>
            <a:cxnLst/>
            <a:rect l="l" t="t" r="r" b="b"/>
            <a:pathLst>
              <a:path w="62484" h="62484">
                <a:moveTo>
                  <a:pt x="62484" y="31241"/>
                </a:moveTo>
                <a:lnTo>
                  <a:pt x="61717" y="24323"/>
                </a:lnTo>
                <a:lnTo>
                  <a:pt x="55729" y="11824"/>
                </a:lnTo>
                <a:lnTo>
                  <a:pt x="45064" y="3209"/>
                </a:lnTo>
                <a:lnTo>
                  <a:pt x="31242" y="0"/>
                </a:lnTo>
                <a:lnTo>
                  <a:pt x="24362" y="766"/>
                </a:lnTo>
                <a:lnTo>
                  <a:pt x="11877" y="6754"/>
                </a:lnTo>
                <a:lnTo>
                  <a:pt x="3231" y="17419"/>
                </a:lnTo>
                <a:lnTo>
                  <a:pt x="0" y="31241"/>
                </a:lnTo>
                <a:lnTo>
                  <a:pt x="772" y="38160"/>
                </a:lnTo>
                <a:lnTo>
                  <a:pt x="6794" y="50659"/>
                </a:lnTo>
                <a:lnTo>
                  <a:pt x="17475" y="59274"/>
                </a:lnTo>
                <a:lnTo>
                  <a:pt x="31242" y="62483"/>
                </a:lnTo>
                <a:lnTo>
                  <a:pt x="38160" y="61717"/>
                </a:lnTo>
                <a:lnTo>
                  <a:pt x="50659" y="55729"/>
                </a:lnTo>
                <a:lnTo>
                  <a:pt x="59274" y="45064"/>
                </a:lnTo>
                <a:lnTo>
                  <a:pt x="62484" y="31241"/>
                </a:lnTo>
                <a:close/>
              </a:path>
            </a:pathLst>
          </a:custGeom>
          <a:solidFill>
            <a:srgbClr val="C0504D"/>
          </a:solidFill>
        </p:spPr>
        <p:txBody>
          <a:bodyPr wrap="square" lIns="0" tIns="0" rIns="0" bIns="0" rtlCol="0">
            <a:noAutofit/>
          </a:bodyPr>
          <a:lstStyle/>
          <a:p>
            <a:endParaRPr/>
          </a:p>
        </p:txBody>
      </p:sp>
      <p:sp>
        <p:nvSpPr>
          <p:cNvPr id="191" name="object 191"/>
          <p:cNvSpPr/>
          <p:nvPr/>
        </p:nvSpPr>
        <p:spPr>
          <a:xfrm>
            <a:off x="4889881" y="4936236"/>
            <a:ext cx="62484" cy="62483"/>
          </a:xfrm>
          <a:custGeom>
            <a:avLst/>
            <a:gdLst/>
            <a:ahLst/>
            <a:cxnLst/>
            <a:rect l="l" t="t" r="r" b="b"/>
            <a:pathLst>
              <a:path w="62484" h="62484">
                <a:moveTo>
                  <a:pt x="62484" y="31241"/>
                </a:moveTo>
                <a:lnTo>
                  <a:pt x="59274" y="45064"/>
                </a:lnTo>
                <a:lnTo>
                  <a:pt x="50659" y="55729"/>
                </a:lnTo>
                <a:lnTo>
                  <a:pt x="38160" y="61717"/>
                </a:lnTo>
                <a:lnTo>
                  <a:pt x="31242" y="62483"/>
                </a:lnTo>
                <a:lnTo>
                  <a:pt x="17475" y="59274"/>
                </a:lnTo>
                <a:lnTo>
                  <a:pt x="6794" y="50659"/>
                </a:lnTo>
                <a:lnTo>
                  <a:pt x="772" y="38160"/>
                </a:lnTo>
                <a:lnTo>
                  <a:pt x="0" y="31241"/>
                </a:lnTo>
                <a:lnTo>
                  <a:pt x="3231" y="17419"/>
                </a:lnTo>
                <a:lnTo>
                  <a:pt x="11877" y="6754"/>
                </a:lnTo>
                <a:lnTo>
                  <a:pt x="24362" y="766"/>
                </a:lnTo>
                <a:lnTo>
                  <a:pt x="31242" y="0"/>
                </a:lnTo>
                <a:lnTo>
                  <a:pt x="45064" y="3209"/>
                </a:lnTo>
                <a:lnTo>
                  <a:pt x="55729" y="11824"/>
                </a:lnTo>
                <a:lnTo>
                  <a:pt x="61717" y="24323"/>
                </a:lnTo>
                <a:lnTo>
                  <a:pt x="62484" y="31241"/>
                </a:lnTo>
                <a:close/>
              </a:path>
            </a:pathLst>
          </a:custGeom>
          <a:ln w="19812">
            <a:solidFill>
              <a:srgbClr val="C0504D"/>
            </a:solidFill>
          </a:ln>
        </p:spPr>
        <p:txBody>
          <a:bodyPr wrap="square" lIns="0" tIns="0" rIns="0" bIns="0" rtlCol="0">
            <a:noAutofit/>
          </a:bodyPr>
          <a:lstStyle/>
          <a:p>
            <a:endParaRPr/>
          </a:p>
        </p:txBody>
      </p:sp>
      <p:sp>
        <p:nvSpPr>
          <p:cNvPr id="192" name="object 192"/>
          <p:cNvSpPr/>
          <p:nvPr/>
        </p:nvSpPr>
        <p:spPr>
          <a:xfrm>
            <a:off x="5523865" y="4590288"/>
            <a:ext cx="62484" cy="62484"/>
          </a:xfrm>
          <a:custGeom>
            <a:avLst/>
            <a:gdLst/>
            <a:ahLst/>
            <a:cxnLst/>
            <a:rect l="l" t="t" r="r" b="b"/>
            <a:pathLst>
              <a:path w="62484" h="62484">
                <a:moveTo>
                  <a:pt x="62484" y="31242"/>
                </a:moveTo>
                <a:lnTo>
                  <a:pt x="61717" y="24323"/>
                </a:lnTo>
                <a:lnTo>
                  <a:pt x="55729" y="11824"/>
                </a:lnTo>
                <a:lnTo>
                  <a:pt x="45064" y="3209"/>
                </a:lnTo>
                <a:lnTo>
                  <a:pt x="31242" y="0"/>
                </a:lnTo>
                <a:lnTo>
                  <a:pt x="24362" y="766"/>
                </a:lnTo>
                <a:lnTo>
                  <a:pt x="11877" y="6754"/>
                </a:lnTo>
                <a:lnTo>
                  <a:pt x="3231" y="17419"/>
                </a:lnTo>
                <a:lnTo>
                  <a:pt x="0" y="31242"/>
                </a:lnTo>
                <a:lnTo>
                  <a:pt x="772" y="38160"/>
                </a:lnTo>
                <a:lnTo>
                  <a:pt x="6794" y="50659"/>
                </a:lnTo>
                <a:lnTo>
                  <a:pt x="17475" y="59274"/>
                </a:lnTo>
                <a:lnTo>
                  <a:pt x="31242" y="62484"/>
                </a:lnTo>
                <a:lnTo>
                  <a:pt x="38160" y="61717"/>
                </a:lnTo>
                <a:lnTo>
                  <a:pt x="50659" y="55729"/>
                </a:lnTo>
                <a:lnTo>
                  <a:pt x="59274" y="45064"/>
                </a:lnTo>
                <a:lnTo>
                  <a:pt x="62484" y="31242"/>
                </a:lnTo>
                <a:close/>
              </a:path>
            </a:pathLst>
          </a:custGeom>
          <a:solidFill>
            <a:srgbClr val="C0504D"/>
          </a:solidFill>
        </p:spPr>
        <p:txBody>
          <a:bodyPr wrap="square" lIns="0" tIns="0" rIns="0" bIns="0" rtlCol="0">
            <a:noAutofit/>
          </a:bodyPr>
          <a:lstStyle/>
          <a:p>
            <a:endParaRPr/>
          </a:p>
        </p:txBody>
      </p:sp>
      <p:sp>
        <p:nvSpPr>
          <p:cNvPr id="193" name="object 193"/>
          <p:cNvSpPr/>
          <p:nvPr/>
        </p:nvSpPr>
        <p:spPr>
          <a:xfrm>
            <a:off x="5523865" y="4590288"/>
            <a:ext cx="62484" cy="62484"/>
          </a:xfrm>
          <a:custGeom>
            <a:avLst/>
            <a:gdLst/>
            <a:ahLst/>
            <a:cxnLst/>
            <a:rect l="l" t="t" r="r" b="b"/>
            <a:pathLst>
              <a:path w="62484" h="62484">
                <a:moveTo>
                  <a:pt x="62484" y="31242"/>
                </a:moveTo>
                <a:lnTo>
                  <a:pt x="59274" y="45064"/>
                </a:lnTo>
                <a:lnTo>
                  <a:pt x="50659" y="55729"/>
                </a:lnTo>
                <a:lnTo>
                  <a:pt x="38160" y="61717"/>
                </a:lnTo>
                <a:lnTo>
                  <a:pt x="31242" y="62484"/>
                </a:lnTo>
                <a:lnTo>
                  <a:pt x="17475" y="59274"/>
                </a:lnTo>
                <a:lnTo>
                  <a:pt x="6794" y="50659"/>
                </a:lnTo>
                <a:lnTo>
                  <a:pt x="772" y="38160"/>
                </a:lnTo>
                <a:lnTo>
                  <a:pt x="0" y="31242"/>
                </a:lnTo>
                <a:lnTo>
                  <a:pt x="3231" y="17419"/>
                </a:lnTo>
                <a:lnTo>
                  <a:pt x="11877" y="6754"/>
                </a:lnTo>
                <a:lnTo>
                  <a:pt x="24362" y="766"/>
                </a:lnTo>
                <a:lnTo>
                  <a:pt x="31242" y="0"/>
                </a:lnTo>
                <a:lnTo>
                  <a:pt x="45064" y="3209"/>
                </a:lnTo>
                <a:lnTo>
                  <a:pt x="55729" y="11824"/>
                </a:lnTo>
                <a:lnTo>
                  <a:pt x="61717" y="24323"/>
                </a:lnTo>
                <a:lnTo>
                  <a:pt x="62484" y="31242"/>
                </a:lnTo>
                <a:close/>
              </a:path>
            </a:pathLst>
          </a:custGeom>
          <a:ln w="19812">
            <a:solidFill>
              <a:srgbClr val="C0504D"/>
            </a:solidFill>
          </a:ln>
        </p:spPr>
        <p:txBody>
          <a:bodyPr wrap="square" lIns="0" tIns="0" rIns="0" bIns="0" rtlCol="0">
            <a:noAutofit/>
          </a:bodyPr>
          <a:lstStyle/>
          <a:p>
            <a:endParaRPr/>
          </a:p>
        </p:txBody>
      </p:sp>
      <p:sp>
        <p:nvSpPr>
          <p:cNvPr id="194" name="object 194"/>
          <p:cNvSpPr/>
          <p:nvPr/>
        </p:nvSpPr>
        <p:spPr>
          <a:xfrm>
            <a:off x="6157849" y="4314444"/>
            <a:ext cx="62484" cy="62483"/>
          </a:xfrm>
          <a:custGeom>
            <a:avLst/>
            <a:gdLst/>
            <a:ahLst/>
            <a:cxnLst/>
            <a:rect l="l" t="t" r="r" b="b"/>
            <a:pathLst>
              <a:path w="62484" h="62483">
                <a:moveTo>
                  <a:pt x="62484" y="31241"/>
                </a:moveTo>
                <a:lnTo>
                  <a:pt x="61717" y="24323"/>
                </a:lnTo>
                <a:lnTo>
                  <a:pt x="55729" y="11824"/>
                </a:lnTo>
                <a:lnTo>
                  <a:pt x="45064" y="3209"/>
                </a:lnTo>
                <a:lnTo>
                  <a:pt x="31241" y="0"/>
                </a:lnTo>
                <a:lnTo>
                  <a:pt x="24362" y="766"/>
                </a:lnTo>
                <a:lnTo>
                  <a:pt x="11877" y="6754"/>
                </a:lnTo>
                <a:lnTo>
                  <a:pt x="3231" y="17419"/>
                </a:lnTo>
                <a:lnTo>
                  <a:pt x="0" y="31241"/>
                </a:lnTo>
                <a:lnTo>
                  <a:pt x="772" y="38160"/>
                </a:lnTo>
                <a:lnTo>
                  <a:pt x="6794" y="50659"/>
                </a:lnTo>
                <a:lnTo>
                  <a:pt x="17475" y="59274"/>
                </a:lnTo>
                <a:lnTo>
                  <a:pt x="31241" y="62483"/>
                </a:lnTo>
                <a:lnTo>
                  <a:pt x="38160" y="61717"/>
                </a:lnTo>
                <a:lnTo>
                  <a:pt x="50659" y="55729"/>
                </a:lnTo>
                <a:lnTo>
                  <a:pt x="59274" y="45064"/>
                </a:lnTo>
                <a:lnTo>
                  <a:pt x="62484" y="31241"/>
                </a:lnTo>
                <a:close/>
              </a:path>
            </a:pathLst>
          </a:custGeom>
          <a:solidFill>
            <a:srgbClr val="C0504D"/>
          </a:solidFill>
        </p:spPr>
        <p:txBody>
          <a:bodyPr wrap="square" lIns="0" tIns="0" rIns="0" bIns="0" rtlCol="0">
            <a:noAutofit/>
          </a:bodyPr>
          <a:lstStyle/>
          <a:p>
            <a:endParaRPr/>
          </a:p>
        </p:txBody>
      </p:sp>
      <p:sp>
        <p:nvSpPr>
          <p:cNvPr id="195" name="object 195"/>
          <p:cNvSpPr/>
          <p:nvPr/>
        </p:nvSpPr>
        <p:spPr>
          <a:xfrm>
            <a:off x="6157849" y="4314444"/>
            <a:ext cx="62484" cy="62483"/>
          </a:xfrm>
          <a:custGeom>
            <a:avLst/>
            <a:gdLst/>
            <a:ahLst/>
            <a:cxnLst/>
            <a:rect l="l" t="t" r="r" b="b"/>
            <a:pathLst>
              <a:path w="62484" h="62483">
                <a:moveTo>
                  <a:pt x="62484" y="31241"/>
                </a:moveTo>
                <a:lnTo>
                  <a:pt x="59274" y="45064"/>
                </a:lnTo>
                <a:lnTo>
                  <a:pt x="50659" y="55729"/>
                </a:lnTo>
                <a:lnTo>
                  <a:pt x="38160" y="61717"/>
                </a:lnTo>
                <a:lnTo>
                  <a:pt x="31241" y="62483"/>
                </a:lnTo>
                <a:lnTo>
                  <a:pt x="17475" y="59274"/>
                </a:lnTo>
                <a:lnTo>
                  <a:pt x="6794" y="50659"/>
                </a:lnTo>
                <a:lnTo>
                  <a:pt x="772" y="38160"/>
                </a:lnTo>
                <a:lnTo>
                  <a:pt x="0" y="31241"/>
                </a:lnTo>
                <a:lnTo>
                  <a:pt x="3231" y="17419"/>
                </a:lnTo>
                <a:lnTo>
                  <a:pt x="11877" y="6754"/>
                </a:lnTo>
                <a:lnTo>
                  <a:pt x="24362" y="766"/>
                </a:lnTo>
                <a:lnTo>
                  <a:pt x="31241" y="0"/>
                </a:lnTo>
                <a:lnTo>
                  <a:pt x="45064" y="3209"/>
                </a:lnTo>
                <a:lnTo>
                  <a:pt x="55729" y="11824"/>
                </a:lnTo>
                <a:lnTo>
                  <a:pt x="61717" y="24323"/>
                </a:lnTo>
                <a:lnTo>
                  <a:pt x="62484" y="31241"/>
                </a:lnTo>
                <a:close/>
              </a:path>
            </a:pathLst>
          </a:custGeom>
          <a:ln w="19812">
            <a:solidFill>
              <a:srgbClr val="C0504D"/>
            </a:solidFill>
          </a:ln>
        </p:spPr>
        <p:txBody>
          <a:bodyPr wrap="square" lIns="0" tIns="0" rIns="0" bIns="0" rtlCol="0">
            <a:noAutofit/>
          </a:bodyPr>
          <a:lstStyle/>
          <a:p>
            <a:endParaRPr/>
          </a:p>
        </p:txBody>
      </p:sp>
      <p:sp>
        <p:nvSpPr>
          <p:cNvPr id="196" name="object 196"/>
          <p:cNvSpPr/>
          <p:nvPr/>
        </p:nvSpPr>
        <p:spPr>
          <a:xfrm>
            <a:off x="6793357" y="4000500"/>
            <a:ext cx="62484" cy="62483"/>
          </a:xfrm>
          <a:custGeom>
            <a:avLst/>
            <a:gdLst/>
            <a:ahLst/>
            <a:cxnLst/>
            <a:rect l="l" t="t" r="r" b="b"/>
            <a:pathLst>
              <a:path w="62484" h="62483">
                <a:moveTo>
                  <a:pt x="62484" y="31242"/>
                </a:moveTo>
                <a:lnTo>
                  <a:pt x="61717" y="24323"/>
                </a:lnTo>
                <a:lnTo>
                  <a:pt x="55729" y="11824"/>
                </a:lnTo>
                <a:lnTo>
                  <a:pt x="45064" y="3209"/>
                </a:lnTo>
                <a:lnTo>
                  <a:pt x="31242" y="0"/>
                </a:lnTo>
                <a:lnTo>
                  <a:pt x="24362" y="766"/>
                </a:lnTo>
                <a:lnTo>
                  <a:pt x="11877" y="6754"/>
                </a:lnTo>
                <a:lnTo>
                  <a:pt x="3231" y="17419"/>
                </a:lnTo>
                <a:lnTo>
                  <a:pt x="0" y="31242"/>
                </a:lnTo>
                <a:lnTo>
                  <a:pt x="772" y="38160"/>
                </a:lnTo>
                <a:lnTo>
                  <a:pt x="6794" y="50659"/>
                </a:lnTo>
                <a:lnTo>
                  <a:pt x="17475" y="59274"/>
                </a:lnTo>
                <a:lnTo>
                  <a:pt x="31242" y="62483"/>
                </a:lnTo>
                <a:lnTo>
                  <a:pt x="38160" y="61717"/>
                </a:lnTo>
                <a:lnTo>
                  <a:pt x="50659" y="55729"/>
                </a:lnTo>
                <a:lnTo>
                  <a:pt x="59274" y="45064"/>
                </a:lnTo>
                <a:lnTo>
                  <a:pt x="62484" y="31242"/>
                </a:lnTo>
                <a:close/>
              </a:path>
            </a:pathLst>
          </a:custGeom>
          <a:solidFill>
            <a:srgbClr val="C0504D"/>
          </a:solidFill>
        </p:spPr>
        <p:txBody>
          <a:bodyPr wrap="square" lIns="0" tIns="0" rIns="0" bIns="0" rtlCol="0">
            <a:noAutofit/>
          </a:bodyPr>
          <a:lstStyle/>
          <a:p>
            <a:endParaRPr/>
          </a:p>
        </p:txBody>
      </p:sp>
      <p:sp>
        <p:nvSpPr>
          <p:cNvPr id="197" name="object 197"/>
          <p:cNvSpPr/>
          <p:nvPr/>
        </p:nvSpPr>
        <p:spPr>
          <a:xfrm>
            <a:off x="6793357" y="4000500"/>
            <a:ext cx="62484" cy="62483"/>
          </a:xfrm>
          <a:custGeom>
            <a:avLst/>
            <a:gdLst/>
            <a:ahLst/>
            <a:cxnLst/>
            <a:rect l="l" t="t" r="r" b="b"/>
            <a:pathLst>
              <a:path w="62484" h="62483">
                <a:moveTo>
                  <a:pt x="62484" y="31242"/>
                </a:moveTo>
                <a:lnTo>
                  <a:pt x="59274" y="45064"/>
                </a:lnTo>
                <a:lnTo>
                  <a:pt x="50659" y="55729"/>
                </a:lnTo>
                <a:lnTo>
                  <a:pt x="38160" y="61717"/>
                </a:lnTo>
                <a:lnTo>
                  <a:pt x="31242" y="62483"/>
                </a:lnTo>
                <a:lnTo>
                  <a:pt x="17475" y="59274"/>
                </a:lnTo>
                <a:lnTo>
                  <a:pt x="6794" y="50659"/>
                </a:lnTo>
                <a:lnTo>
                  <a:pt x="772" y="38160"/>
                </a:lnTo>
                <a:lnTo>
                  <a:pt x="0" y="31242"/>
                </a:lnTo>
                <a:lnTo>
                  <a:pt x="3231" y="17419"/>
                </a:lnTo>
                <a:lnTo>
                  <a:pt x="11877" y="6754"/>
                </a:lnTo>
                <a:lnTo>
                  <a:pt x="24362" y="766"/>
                </a:lnTo>
                <a:lnTo>
                  <a:pt x="31242" y="0"/>
                </a:lnTo>
                <a:lnTo>
                  <a:pt x="45064" y="3209"/>
                </a:lnTo>
                <a:lnTo>
                  <a:pt x="55729" y="11824"/>
                </a:lnTo>
                <a:lnTo>
                  <a:pt x="61717" y="24323"/>
                </a:lnTo>
                <a:lnTo>
                  <a:pt x="62484" y="31242"/>
                </a:lnTo>
                <a:close/>
              </a:path>
            </a:pathLst>
          </a:custGeom>
          <a:ln w="19812">
            <a:solidFill>
              <a:srgbClr val="C0504D"/>
            </a:solidFill>
          </a:ln>
        </p:spPr>
        <p:txBody>
          <a:bodyPr wrap="square" lIns="0" tIns="0" rIns="0" bIns="0" rtlCol="0">
            <a:noAutofit/>
          </a:bodyPr>
          <a:lstStyle/>
          <a:p>
            <a:endParaRPr/>
          </a:p>
        </p:txBody>
      </p:sp>
      <p:sp>
        <p:nvSpPr>
          <p:cNvPr id="198" name="object 198"/>
          <p:cNvSpPr/>
          <p:nvPr/>
        </p:nvSpPr>
        <p:spPr>
          <a:xfrm>
            <a:off x="3652266" y="2816568"/>
            <a:ext cx="6345174" cy="925613"/>
          </a:xfrm>
          <a:custGeom>
            <a:avLst/>
            <a:gdLst/>
            <a:ahLst/>
            <a:cxnLst/>
            <a:rect l="l" t="t" r="r" b="b"/>
            <a:pathLst>
              <a:path w="6345174" h="925613">
                <a:moveTo>
                  <a:pt x="6345174" y="0"/>
                </a:moveTo>
                <a:lnTo>
                  <a:pt x="0" y="925613"/>
                </a:lnTo>
                <a:lnTo>
                  <a:pt x="6345174" y="0"/>
                </a:lnTo>
              </a:path>
            </a:pathLst>
          </a:custGeom>
          <a:ln w="38100">
            <a:solidFill>
              <a:srgbClr val="4F81BC"/>
            </a:solidFill>
            <a:prstDash val="dash"/>
          </a:ln>
        </p:spPr>
        <p:txBody>
          <a:bodyPr wrap="square" lIns="0" tIns="0" rIns="0" bIns="0" rtlCol="0">
            <a:noAutofit/>
          </a:bodyPr>
          <a:lstStyle/>
          <a:p>
            <a:endParaRPr/>
          </a:p>
        </p:txBody>
      </p:sp>
      <p:sp>
        <p:nvSpPr>
          <p:cNvPr id="199" name="object 199"/>
          <p:cNvSpPr/>
          <p:nvPr/>
        </p:nvSpPr>
        <p:spPr>
          <a:xfrm>
            <a:off x="3652266" y="2394327"/>
            <a:ext cx="6345174" cy="3242186"/>
          </a:xfrm>
          <a:custGeom>
            <a:avLst/>
            <a:gdLst/>
            <a:ahLst/>
            <a:cxnLst/>
            <a:rect l="l" t="t" r="r" b="b"/>
            <a:pathLst>
              <a:path w="6345174" h="3242186">
                <a:moveTo>
                  <a:pt x="6345174" y="0"/>
                </a:moveTo>
                <a:lnTo>
                  <a:pt x="0" y="3242186"/>
                </a:lnTo>
                <a:lnTo>
                  <a:pt x="6345174" y="0"/>
                </a:lnTo>
              </a:path>
            </a:pathLst>
          </a:custGeom>
          <a:ln w="38099">
            <a:solidFill>
              <a:srgbClr val="C0504D"/>
            </a:solidFill>
            <a:prstDash val="dash"/>
          </a:ln>
        </p:spPr>
        <p:txBody>
          <a:bodyPr wrap="square" lIns="0" tIns="0" rIns="0" bIns="0" rtlCol="0">
            <a:noAutofit/>
          </a:bodyPr>
          <a:lstStyle/>
          <a:p>
            <a:endParaRPr/>
          </a:p>
        </p:txBody>
      </p:sp>
      <p:sp>
        <p:nvSpPr>
          <p:cNvPr id="200" name="object 200"/>
          <p:cNvSpPr/>
          <p:nvPr/>
        </p:nvSpPr>
        <p:spPr>
          <a:xfrm>
            <a:off x="2084958" y="5915358"/>
            <a:ext cx="335747" cy="421789"/>
          </a:xfrm>
          <a:custGeom>
            <a:avLst/>
            <a:gdLst/>
            <a:ahLst/>
            <a:cxnLst/>
            <a:rect l="l" t="t" r="r" b="b"/>
            <a:pathLst>
              <a:path w="335747" h="421789">
                <a:moveTo>
                  <a:pt x="141732" y="166023"/>
                </a:moveTo>
                <a:lnTo>
                  <a:pt x="143509" y="168355"/>
                </a:lnTo>
                <a:lnTo>
                  <a:pt x="151087" y="176677"/>
                </a:lnTo>
                <a:lnTo>
                  <a:pt x="148209" y="143481"/>
                </a:lnTo>
                <a:lnTo>
                  <a:pt x="145288" y="135505"/>
                </a:lnTo>
                <a:lnTo>
                  <a:pt x="146304" y="128165"/>
                </a:lnTo>
                <a:lnTo>
                  <a:pt x="151003" y="121459"/>
                </a:lnTo>
                <a:lnTo>
                  <a:pt x="155702" y="114652"/>
                </a:lnTo>
                <a:lnTo>
                  <a:pt x="162941" y="111223"/>
                </a:lnTo>
                <a:lnTo>
                  <a:pt x="172593" y="111159"/>
                </a:lnTo>
                <a:lnTo>
                  <a:pt x="179300" y="112038"/>
                </a:lnTo>
                <a:lnTo>
                  <a:pt x="189548" y="115707"/>
                </a:lnTo>
                <a:lnTo>
                  <a:pt x="201880" y="122231"/>
                </a:lnTo>
                <a:lnTo>
                  <a:pt x="216281" y="131606"/>
                </a:lnTo>
                <a:lnTo>
                  <a:pt x="227545" y="139918"/>
                </a:lnTo>
                <a:lnTo>
                  <a:pt x="238547" y="149453"/>
                </a:lnTo>
                <a:lnTo>
                  <a:pt x="246171" y="158049"/>
                </a:lnTo>
                <a:lnTo>
                  <a:pt x="250444" y="165706"/>
                </a:lnTo>
                <a:lnTo>
                  <a:pt x="253746" y="174812"/>
                </a:lnTo>
                <a:lnTo>
                  <a:pt x="252984" y="182724"/>
                </a:lnTo>
                <a:lnTo>
                  <a:pt x="248412" y="189429"/>
                </a:lnTo>
                <a:lnTo>
                  <a:pt x="243713" y="196122"/>
                </a:lnTo>
                <a:lnTo>
                  <a:pt x="236474" y="199500"/>
                </a:lnTo>
                <a:lnTo>
                  <a:pt x="226822" y="199539"/>
                </a:lnTo>
                <a:lnTo>
                  <a:pt x="220063" y="198658"/>
                </a:lnTo>
                <a:lnTo>
                  <a:pt x="209781" y="194993"/>
                </a:lnTo>
                <a:lnTo>
                  <a:pt x="197466" y="188479"/>
                </a:lnTo>
                <a:lnTo>
                  <a:pt x="183134" y="179117"/>
                </a:lnTo>
                <a:lnTo>
                  <a:pt x="170584" y="169725"/>
                </a:lnTo>
                <a:lnTo>
                  <a:pt x="160036" y="160284"/>
                </a:lnTo>
                <a:lnTo>
                  <a:pt x="160781" y="185264"/>
                </a:lnTo>
                <a:lnTo>
                  <a:pt x="172593" y="194116"/>
                </a:lnTo>
                <a:lnTo>
                  <a:pt x="183819" y="201452"/>
                </a:lnTo>
                <a:lnTo>
                  <a:pt x="196487" y="208326"/>
                </a:lnTo>
                <a:lnTo>
                  <a:pt x="208253" y="213073"/>
                </a:lnTo>
                <a:lnTo>
                  <a:pt x="219124" y="215693"/>
                </a:lnTo>
                <a:lnTo>
                  <a:pt x="229108" y="216188"/>
                </a:lnTo>
                <a:lnTo>
                  <a:pt x="239970" y="214050"/>
                </a:lnTo>
                <a:lnTo>
                  <a:pt x="251049" y="207902"/>
                </a:lnTo>
                <a:lnTo>
                  <a:pt x="260350" y="197824"/>
                </a:lnTo>
                <a:lnTo>
                  <a:pt x="267307" y="183381"/>
                </a:lnTo>
                <a:lnTo>
                  <a:pt x="268478" y="171306"/>
                </a:lnTo>
                <a:lnTo>
                  <a:pt x="268113" y="168045"/>
                </a:lnTo>
                <a:lnTo>
                  <a:pt x="264558" y="156264"/>
                </a:lnTo>
                <a:lnTo>
                  <a:pt x="257556" y="144548"/>
                </a:lnTo>
                <a:lnTo>
                  <a:pt x="248289" y="134014"/>
                </a:lnTo>
                <a:lnTo>
                  <a:pt x="238599" y="125438"/>
                </a:lnTo>
                <a:lnTo>
                  <a:pt x="226822" y="116608"/>
                </a:lnTo>
                <a:lnTo>
                  <a:pt x="217900" y="110644"/>
                </a:lnTo>
                <a:lnTo>
                  <a:pt x="206664" y="104079"/>
                </a:lnTo>
                <a:lnTo>
                  <a:pt x="196850" y="99615"/>
                </a:lnTo>
                <a:lnTo>
                  <a:pt x="188722" y="96542"/>
                </a:lnTo>
                <a:lnTo>
                  <a:pt x="181102" y="94865"/>
                </a:lnTo>
                <a:lnTo>
                  <a:pt x="173990" y="94624"/>
                </a:lnTo>
                <a:lnTo>
                  <a:pt x="167005" y="94370"/>
                </a:lnTo>
                <a:lnTo>
                  <a:pt x="160528" y="95741"/>
                </a:lnTo>
                <a:lnTo>
                  <a:pt x="154559" y="98764"/>
                </a:lnTo>
                <a:lnTo>
                  <a:pt x="148590" y="101774"/>
                </a:lnTo>
                <a:lnTo>
                  <a:pt x="143510" y="106473"/>
                </a:lnTo>
                <a:lnTo>
                  <a:pt x="138938" y="112848"/>
                </a:lnTo>
                <a:lnTo>
                  <a:pt x="137321" y="115320"/>
                </a:lnTo>
                <a:lnTo>
                  <a:pt x="132051" y="127192"/>
                </a:lnTo>
                <a:lnTo>
                  <a:pt x="130937" y="139252"/>
                </a:lnTo>
                <a:lnTo>
                  <a:pt x="131292" y="142476"/>
                </a:lnTo>
                <a:lnTo>
                  <a:pt x="134774" y="154268"/>
                </a:lnTo>
                <a:lnTo>
                  <a:pt x="141732" y="166023"/>
                </a:lnTo>
                <a:close/>
              </a:path>
              <a:path w="335747" h="421789">
                <a:moveTo>
                  <a:pt x="283310" y="125693"/>
                </a:moveTo>
                <a:lnTo>
                  <a:pt x="295783" y="125028"/>
                </a:lnTo>
                <a:lnTo>
                  <a:pt x="306452" y="121471"/>
                </a:lnTo>
                <a:lnTo>
                  <a:pt x="316953" y="114380"/>
                </a:lnTo>
                <a:lnTo>
                  <a:pt x="326136" y="103958"/>
                </a:lnTo>
                <a:lnTo>
                  <a:pt x="332587" y="92228"/>
                </a:lnTo>
                <a:lnTo>
                  <a:pt x="335747" y="80321"/>
                </a:lnTo>
                <a:lnTo>
                  <a:pt x="335534" y="68309"/>
                </a:lnTo>
                <a:lnTo>
                  <a:pt x="333330" y="59719"/>
                </a:lnTo>
                <a:lnTo>
                  <a:pt x="327158" y="48622"/>
                </a:lnTo>
                <a:lnTo>
                  <a:pt x="317500" y="39595"/>
                </a:lnTo>
                <a:lnTo>
                  <a:pt x="310134" y="34439"/>
                </a:lnTo>
                <a:lnTo>
                  <a:pt x="302514" y="31924"/>
                </a:lnTo>
                <a:lnTo>
                  <a:pt x="286512" y="32127"/>
                </a:lnTo>
                <a:lnTo>
                  <a:pt x="278892" y="34985"/>
                </a:lnTo>
                <a:lnTo>
                  <a:pt x="271399" y="40623"/>
                </a:lnTo>
                <a:lnTo>
                  <a:pt x="276987" y="50885"/>
                </a:lnTo>
                <a:lnTo>
                  <a:pt x="284861" y="49425"/>
                </a:lnTo>
                <a:lnTo>
                  <a:pt x="292735" y="47977"/>
                </a:lnTo>
                <a:lnTo>
                  <a:pt x="300228" y="49704"/>
                </a:lnTo>
                <a:lnTo>
                  <a:pt x="307213" y="54619"/>
                </a:lnTo>
                <a:lnTo>
                  <a:pt x="314198" y="59470"/>
                </a:lnTo>
                <a:lnTo>
                  <a:pt x="318262" y="65731"/>
                </a:lnTo>
                <a:lnTo>
                  <a:pt x="319532" y="73415"/>
                </a:lnTo>
                <a:lnTo>
                  <a:pt x="320802" y="81086"/>
                </a:lnTo>
                <a:lnTo>
                  <a:pt x="319024" y="88414"/>
                </a:lnTo>
                <a:lnTo>
                  <a:pt x="314198" y="95386"/>
                </a:lnTo>
                <a:lnTo>
                  <a:pt x="311023" y="99869"/>
                </a:lnTo>
                <a:lnTo>
                  <a:pt x="307086" y="103311"/>
                </a:lnTo>
                <a:lnTo>
                  <a:pt x="302133" y="105711"/>
                </a:lnTo>
                <a:lnTo>
                  <a:pt x="297307" y="108111"/>
                </a:lnTo>
                <a:lnTo>
                  <a:pt x="292227" y="108937"/>
                </a:lnTo>
                <a:lnTo>
                  <a:pt x="287020" y="108175"/>
                </a:lnTo>
                <a:lnTo>
                  <a:pt x="281686" y="107425"/>
                </a:lnTo>
                <a:lnTo>
                  <a:pt x="276987" y="105597"/>
                </a:lnTo>
                <a:lnTo>
                  <a:pt x="272796" y="102676"/>
                </a:lnTo>
                <a:lnTo>
                  <a:pt x="266065" y="97913"/>
                </a:lnTo>
                <a:lnTo>
                  <a:pt x="261874" y="91677"/>
                </a:lnTo>
                <a:lnTo>
                  <a:pt x="262255" y="117624"/>
                </a:lnTo>
                <a:lnTo>
                  <a:pt x="271418" y="122698"/>
                </a:lnTo>
                <a:lnTo>
                  <a:pt x="283310" y="125693"/>
                </a:lnTo>
                <a:close/>
              </a:path>
              <a:path w="335747" h="421789">
                <a:moveTo>
                  <a:pt x="213233" y="51241"/>
                </a:moveTo>
                <a:lnTo>
                  <a:pt x="212344" y="45068"/>
                </a:lnTo>
                <a:lnTo>
                  <a:pt x="211328" y="38896"/>
                </a:lnTo>
                <a:lnTo>
                  <a:pt x="212725" y="33016"/>
                </a:lnTo>
                <a:lnTo>
                  <a:pt x="216662" y="27454"/>
                </a:lnTo>
                <a:lnTo>
                  <a:pt x="224548" y="2459"/>
                </a:lnTo>
                <a:lnTo>
                  <a:pt x="213838" y="8938"/>
                </a:lnTo>
                <a:lnTo>
                  <a:pt x="204597" y="19211"/>
                </a:lnTo>
                <a:lnTo>
                  <a:pt x="200236" y="26440"/>
                </a:lnTo>
                <a:lnTo>
                  <a:pt x="196160" y="38324"/>
                </a:lnTo>
                <a:lnTo>
                  <a:pt x="195961" y="50212"/>
                </a:lnTo>
                <a:lnTo>
                  <a:pt x="196697" y="53958"/>
                </a:lnTo>
                <a:lnTo>
                  <a:pt x="201974" y="65615"/>
                </a:lnTo>
                <a:lnTo>
                  <a:pt x="211328" y="74799"/>
                </a:lnTo>
                <a:lnTo>
                  <a:pt x="217043" y="78812"/>
                </a:lnTo>
                <a:lnTo>
                  <a:pt x="216281" y="56067"/>
                </a:lnTo>
                <a:lnTo>
                  <a:pt x="213233" y="51241"/>
                </a:lnTo>
                <a:close/>
              </a:path>
              <a:path w="335747" h="421789">
                <a:moveTo>
                  <a:pt x="260604" y="83994"/>
                </a:moveTo>
                <a:lnTo>
                  <a:pt x="259207" y="76298"/>
                </a:lnTo>
                <a:lnTo>
                  <a:pt x="260858" y="69021"/>
                </a:lnTo>
                <a:lnTo>
                  <a:pt x="265684" y="62150"/>
                </a:lnTo>
                <a:lnTo>
                  <a:pt x="270637" y="55127"/>
                </a:lnTo>
                <a:lnTo>
                  <a:pt x="276987" y="50885"/>
                </a:lnTo>
                <a:lnTo>
                  <a:pt x="271399" y="40623"/>
                </a:lnTo>
                <a:lnTo>
                  <a:pt x="273304" y="33181"/>
                </a:lnTo>
                <a:lnTo>
                  <a:pt x="273177" y="26577"/>
                </a:lnTo>
                <a:lnTo>
                  <a:pt x="271145" y="20837"/>
                </a:lnTo>
                <a:lnTo>
                  <a:pt x="269113" y="15084"/>
                </a:lnTo>
                <a:lnTo>
                  <a:pt x="265303" y="10283"/>
                </a:lnTo>
                <a:lnTo>
                  <a:pt x="259715" y="6422"/>
                </a:lnTo>
                <a:lnTo>
                  <a:pt x="255444" y="3798"/>
                </a:lnTo>
                <a:lnTo>
                  <a:pt x="243760" y="0"/>
                </a:lnTo>
                <a:lnTo>
                  <a:pt x="231140" y="491"/>
                </a:lnTo>
                <a:lnTo>
                  <a:pt x="224548" y="2459"/>
                </a:lnTo>
                <a:lnTo>
                  <a:pt x="216662" y="27454"/>
                </a:lnTo>
                <a:lnTo>
                  <a:pt x="220472" y="21942"/>
                </a:lnTo>
                <a:lnTo>
                  <a:pt x="225552" y="18614"/>
                </a:lnTo>
                <a:lnTo>
                  <a:pt x="231775" y="17459"/>
                </a:lnTo>
                <a:lnTo>
                  <a:pt x="237998" y="16316"/>
                </a:lnTo>
                <a:lnTo>
                  <a:pt x="243840" y="17611"/>
                </a:lnTo>
                <a:lnTo>
                  <a:pt x="249174" y="21358"/>
                </a:lnTo>
                <a:lnTo>
                  <a:pt x="254381" y="24952"/>
                </a:lnTo>
                <a:lnTo>
                  <a:pt x="257429" y="29790"/>
                </a:lnTo>
                <a:lnTo>
                  <a:pt x="258445" y="35861"/>
                </a:lnTo>
                <a:lnTo>
                  <a:pt x="259461" y="41932"/>
                </a:lnTo>
                <a:lnTo>
                  <a:pt x="257937" y="47786"/>
                </a:lnTo>
                <a:lnTo>
                  <a:pt x="254000" y="53412"/>
                </a:lnTo>
                <a:lnTo>
                  <a:pt x="250063" y="59191"/>
                </a:lnTo>
                <a:lnTo>
                  <a:pt x="244983" y="62645"/>
                </a:lnTo>
                <a:lnTo>
                  <a:pt x="238887" y="63763"/>
                </a:lnTo>
                <a:lnTo>
                  <a:pt x="232791" y="64893"/>
                </a:lnTo>
                <a:lnTo>
                  <a:pt x="226822" y="63483"/>
                </a:lnTo>
                <a:lnTo>
                  <a:pt x="221234" y="59546"/>
                </a:lnTo>
                <a:lnTo>
                  <a:pt x="216281" y="56067"/>
                </a:lnTo>
                <a:lnTo>
                  <a:pt x="217043" y="78812"/>
                </a:lnTo>
                <a:lnTo>
                  <a:pt x="223012" y="80806"/>
                </a:lnTo>
                <a:lnTo>
                  <a:pt x="235204" y="80717"/>
                </a:lnTo>
                <a:lnTo>
                  <a:pt x="241554" y="78444"/>
                </a:lnTo>
                <a:lnTo>
                  <a:pt x="248031" y="73948"/>
                </a:lnTo>
                <a:lnTo>
                  <a:pt x="244856" y="82508"/>
                </a:lnTo>
                <a:lnTo>
                  <a:pt x="244475" y="90573"/>
                </a:lnTo>
                <a:lnTo>
                  <a:pt x="247015" y="98154"/>
                </a:lnTo>
                <a:lnTo>
                  <a:pt x="249428" y="105724"/>
                </a:lnTo>
                <a:lnTo>
                  <a:pt x="254508" y="112213"/>
                </a:lnTo>
                <a:lnTo>
                  <a:pt x="262255" y="117624"/>
                </a:lnTo>
                <a:lnTo>
                  <a:pt x="261874" y="91677"/>
                </a:lnTo>
                <a:lnTo>
                  <a:pt x="260604" y="83994"/>
                </a:lnTo>
                <a:close/>
              </a:path>
              <a:path w="335747" h="421789">
                <a:moveTo>
                  <a:pt x="62902" y="279306"/>
                </a:moveTo>
                <a:lnTo>
                  <a:pt x="51106" y="275848"/>
                </a:lnTo>
                <a:lnTo>
                  <a:pt x="38608" y="276437"/>
                </a:lnTo>
                <a:lnTo>
                  <a:pt x="29866" y="279309"/>
                </a:lnTo>
                <a:lnTo>
                  <a:pt x="19426" y="286279"/>
                </a:lnTo>
                <a:lnTo>
                  <a:pt x="10160" y="296871"/>
                </a:lnTo>
                <a:lnTo>
                  <a:pt x="4492" y="306402"/>
                </a:lnTo>
                <a:lnTo>
                  <a:pt x="496" y="318311"/>
                </a:lnTo>
                <a:lnTo>
                  <a:pt x="0" y="330031"/>
                </a:lnTo>
                <a:lnTo>
                  <a:pt x="1842" y="338259"/>
                </a:lnTo>
                <a:lnTo>
                  <a:pt x="7753" y="349299"/>
                </a:lnTo>
                <a:lnTo>
                  <a:pt x="17526" y="359533"/>
                </a:lnTo>
                <a:lnTo>
                  <a:pt x="29464" y="345614"/>
                </a:lnTo>
                <a:lnTo>
                  <a:pt x="22098" y="340343"/>
                </a:lnTo>
                <a:lnTo>
                  <a:pt x="17780" y="334120"/>
                </a:lnTo>
                <a:lnTo>
                  <a:pt x="16510" y="326945"/>
                </a:lnTo>
                <a:lnTo>
                  <a:pt x="15240" y="319782"/>
                </a:lnTo>
                <a:lnTo>
                  <a:pt x="17018" y="312683"/>
                </a:lnTo>
                <a:lnTo>
                  <a:pt x="21971" y="305660"/>
                </a:lnTo>
                <a:lnTo>
                  <a:pt x="26670" y="299005"/>
                </a:lnTo>
                <a:lnTo>
                  <a:pt x="32385" y="295004"/>
                </a:lnTo>
                <a:lnTo>
                  <a:pt x="39243" y="293658"/>
                </a:lnTo>
                <a:lnTo>
                  <a:pt x="46101" y="292299"/>
                </a:lnTo>
                <a:lnTo>
                  <a:pt x="52451" y="293658"/>
                </a:lnTo>
                <a:lnTo>
                  <a:pt x="58293" y="297697"/>
                </a:lnTo>
                <a:lnTo>
                  <a:pt x="63754" y="301558"/>
                </a:lnTo>
                <a:lnTo>
                  <a:pt x="68072" y="307933"/>
                </a:lnTo>
                <a:lnTo>
                  <a:pt x="70993" y="316798"/>
                </a:lnTo>
                <a:lnTo>
                  <a:pt x="72235" y="320891"/>
                </a:lnTo>
                <a:lnTo>
                  <a:pt x="74482" y="331313"/>
                </a:lnTo>
                <a:lnTo>
                  <a:pt x="76354" y="344554"/>
                </a:lnTo>
                <a:lnTo>
                  <a:pt x="77851" y="360613"/>
                </a:lnTo>
                <a:lnTo>
                  <a:pt x="78546" y="368416"/>
                </a:lnTo>
                <a:lnTo>
                  <a:pt x="80245" y="381556"/>
                </a:lnTo>
                <a:lnTo>
                  <a:pt x="82423" y="392312"/>
                </a:lnTo>
                <a:lnTo>
                  <a:pt x="84582" y="400351"/>
                </a:lnTo>
                <a:lnTo>
                  <a:pt x="87630" y="407234"/>
                </a:lnTo>
                <a:lnTo>
                  <a:pt x="91567" y="412987"/>
                </a:lnTo>
                <a:lnTo>
                  <a:pt x="93980" y="416505"/>
                </a:lnTo>
                <a:lnTo>
                  <a:pt x="96901" y="419439"/>
                </a:lnTo>
                <a:lnTo>
                  <a:pt x="100457" y="421789"/>
                </a:lnTo>
                <a:lnTo>
                  <a:pt x="155575" y="343226"/>
                </a:lnTo>
                <a:lnTo>
                  <a:pt x="141478" y="333409"/>
                </a:lnTo>
                <a:lnTo>
                  <a:pt x="100711" y="391702"/>
                </a:lnTo>
                <a:lnTo>
                  <a:pt x="99187" y="388222"/>
                </a:lnTo>
                <a:lnTo>
                  <a:pt x="97917" y="384324"/>
                </a:lnTo>
                <a:lnTo>
                  <a:pt x="97028" y="380006"/>
                </a:lnTo>
                <a:lnTo>
                  <a:pt x="95525" y="368854"/>
                </a:lnTo>
                <a:lnTo>
                  <a:pt x="93980" y="352662"/>
                </a:lnTo>
                <a:lnTo>
                  <a:pt x="92428" y="337845"/>
                </a:lnTo>
                <a:lnTo>
                  <a:pt x="90659" y="325200"/>
                </a:lnTo>
                <a:lnTo>
                  <a:pt x="88773" y="315515"/>
                </a:lnTo>
                <a:lnTo>
                  <a:pt x="86868" y="307450"/>
                </a:lnTo>
                <a:lnTo>
                  <a:pt x="84328" y="300834"/>
                </a:lnTo>
                <a:lnTo>
                  <a:pt x="81026" y="295665"/>
                </a:lnTo>
                <a:lnTo>
                  <a:pt x="77851" y="290509"/>
                </a:lnTo>
                <a:lnTo>
                  <a:pt x="73787" y="286267"/>
                </a:lnTo>
                <a:lnTo>
                  <a:pt x="69088" y="282927"/>
                </a:lnTo>
                <a:lnTo>
                  <a:pt x="62902" y="279306"/>
                </a:lnTo>
                <a:close/>
              </a:path>
              <a:path w="335747" h="421789">
                <a:moveTo>
                  <a:pt x="119154" y="293890"/>
                </a:moveTo>
                <a:lnTo>
                  <a:pt x="131824" y="300738"/>
                </a:lnTo>
                <a:lnTo>
                  <a:pt x="143604" y="305469"/>
                </a:lnTo>
                <a:lnTo>
                  <a:pt x="154486" y="308082"/>
                </a:lnTo>
                <a:lnTo>
                  <a:pt x="164465" y="308581"/>
                </a:lnTo>
                <a:lnTo>
                  <a:pt x="175307" y="306438"/>
                </a:lnTo>
                <a:lnTo>
                  <a:pt x="186351" y="300284"/>
                </a:lnTo>
                <a:lnTo>
                  <a:pt x="195707" y="290204"/>
                </a:lnTo>
                <a:lnTo>
                  <a:pt x="202664" y="275761"/>
                </a:lnTo>
                <a:lnTo>
                  <a:pt x="203835" y="263686"/>
                </a:lnTo>
                <a:lnTo>
                  <a:pt x="203434" y="260429"/>
                </a:lnTo>
                <a:lnTo>
                  <a:pt x="199874" y="248648"/>
                </a:lnTo>
                <a:lnTo>
                  <a:pt x="192913" y="236927"/>
                </a:lnTo>
                <a:lnTo>
                  <a:pt x="183591" y="226394"/>
                </a:lnTo>
                <a:lnTo>
                  <a:pt x="173932" y="217818"/>
                </a:lnTo>
                <a:lnTo>
                  <a:pt x="162179" y="208987"/>
                </a:lnTo>
                <a:lnTo>
                  <a:pt x="153238" y="203024"/>
                </a:lnTo>
                <a:lnTo>
                  <a:pt x="141965" y="196458"/>
                </a:lnTo>
                <a:lnTo>
                  <a:pt x="132207" y="191995"/>
                </a:lnTo>
                <a:lnTo>
                  <a:pt x="123952" y="188921"/>
                </a:lnTo>
                <a:lnTo>
                  <a:pt x="116332" y="187258"/>
                </a:lnTo>
                <a:lnTo>
                  <a:pt x="109347" y="187004"/>
                </a:lnTo>
                <a:lnTo>
                  <a:pt x="102362" y="186750"/>
                </a:lnTo>
                <a:lnTo>
                  <a:pt x="95885" y="188121"/>
                </a:lnTo>
                <a:lnTo>
                  <a:pt x="89916" y="191144"/>
                </a:lnTo>
                <a:lnTo>
                  <a:pt x="83947" y="194154"/>
                </a:lnTo>
                <a:lnTo>
                  <a:pt x="78740" y="198853"/>
                </a:lnTo>
                <a:lnTo>
                  <a:pt x="74295" y="205228"/>
                </a:lnTo>
                <a:lnTo>
                  <a:pt x="72671" y="207663"/>
                </a:lnTo>
                <a:lnTo>
                  <a:pt x="67349" y="219554"/>
                </a:lnTo>
                <a:lnTo>
                  <a:pt x="66167" y="231631"/>
                </a:lnTo>
                <a:lnTo>
                  <a:pt x="66527" y="234856"/>
                </a:lnTo>
                <a:lnTo>
                  <a:pt x="70057" y="246648"/>
                </a:lnTo>
                <a:lnTo>
                  <a:pt x="76962" y="258403"/>
                </a:lnTo>
                <a:lnTo>
                  <a:pt x="78770" y="260735"/>
                </a:lnTo>
                <a:lnTo>
                  <a:pt x="80645" y="227885"/>
                </a:lnTo>
                <a:lnTo>
                  <a:pt x="81534" y="220544"/>
                </a:lnTo>
                <a:lnTo>
                  <a:pt x="86233" y="213851"/>
                </a:lnTo>
                <a:lnTo>
                  <a:pt x="91059" y="207032"/>
                </a:lnTo>
                <a:lnTo>
                  <a:pt x="98171" y="203603"/>
                </a:lnTo>
                <a:lnTo>
                  <a:pt x="107823" y="203539"/>
                </a:lnTo>
                <a:lnTo>
                  <a:pt x="114660" y="204434"/>
                </a:lnTo>
                <a:lnTo>
                  <a:pt x="124940" y="208111"/>
                </a:lnTo>
                <a:lnTo>
                  <a:pt x="137266" y="214629"/>
                </a:lnTo>
                <a:lnTo>
                  <a:pt x="151638" y="223986"/>
                </a:lnTo>
                <a:lnTo>
                  <a:pt x="162852" y="232298"/>
                </a:lnTo>
                <a:lnTo>
                  <a:pt x="173854" y="241833"/>
                </a:lnTo>
                <a:lnTo>
                  <a:pt x="181508" y="250429"/>
                </a:lnTo>
                <a:lnTo>
                  <a:pt x="185801" y="258086"/>
                </a:lnTo>
                <a:lnTo>
                  <a:pt x="189103" y="267191"/>
                </a:lnTo>
                <a:lnTo>
                  <a:pt x="188341" y="275104"/>
                </a:lnTo>
                <a:lnTo>
                  <a:pt x="183642" y="281809"/>
                </a:lnTo>
                <a:lnTo>
                  <a:pt x="178943" y="288502"/>
                </a:lnTo>
                <a:lnTo>
                  <a:pt x="171831" y="291880"/>
                </a:lnTo>
                <a:lnTo>
                  <a:pt x="162179" y="291918"/>
                </a:lnTo>
                <a:lnTo>
                  <a:pt x="155353" y="291021"/>
                </a:lnTo>
                <a:lnTo>
                  <a:pt x="145071" y="287348"/>
                </a:lnTo>
                <a:lnTo>
                  <a:pt x="132741" y="280840"/>
                </a:lnTo>
                <a:lnTo>
                  <a:pt x="118364" y="271497"/>
                </a:lnTo>
                <a:lnTo>
                  <a:pt x="105948" y="262157"/>
                </a:lnTo>
                <a:lnTo>
                  <a:pt x="95408" y="252696"/>
                </a:lnTo>
                <a:lnTo>
                  <a:pt x="96092" y="277643"/>
                </a:lnTo>
                <a:lnTo>
                  <a:pt x="107823" y="286495"/>
                </a:lnTo>
                <a:lnTo>
                  <a:pt x="119154" y="293890"/>
                </a:lnTo>
                <a:close/>
              </a:path>
              <a:path w="335747" h="421789">
                <a:moveTo>
                  <a:pt x="87939" y="243931"/>
                </a:moveTo>
                <a:lnTo>
                  <a:pt x="83566" y="235861"/>
                </a:lnTo>
                <a:lnTo>
                  <a:pt x="80645" y="227885"/>
                </a:lnTo>
                <a:lnTo>
                  <a:pt x="78770" y="260735"/>
                </a:lnTo>
                <a:lnTo>
                  <a:pt x="86407" y="269057"/>
                </a:lnTo>
                <a:lnTo>
                  <a:pt x="96092" y="277643"/>
                </a:lnTo>
                <a:lnTo>
                  <a:pt x="95408" y="252696"/>
                </a:lnTo>
                <a:lnTo>
                  <a:pt x="87939" y="243931"/>
                </a:lnTo>
                <a:close/>
              </a:path>
              <a:path w="335747" h="421789">
                <a:moveTo>
                  <a:pt x="152574" y="151536"/>
                </a:moveTo>
                <a:lnTo>
                  <a:pt x="148209" y="143481"/>
                </a:lnTo>
                <a:lnTo>
                  <a:pt x="151087" y="176677"/>
                </a:lnTo>
                <a:lnTo>
                  <a:pt x="160781" y="185264"/>
                </a:lnTo>
                <a:lnTo>
                  <a:pt x="160036" y="160284"/>
                </a:lnTo>
                <a:lnTo>
                  <a:pt x="152574" y="151536"/>
                </a:lnTo>
                <a:close/>
              </a:path>
            </a:pathLst>
          </a:custGeom>
          <a:solidFill>
            <a:srgbClr val="000000"/>
          </a:solidFill>
        </p:spPr>
        <p:txBody>
          <a:bodyPr wrap="square" lIns="0" tIns="0" rIns="0" bIns="0" rtlCol="0">
            <a:noAutofit/>
          </a:bodyPr>
          <a:lstStyle/>
          <a:p>
            <a:endParaRPr/>
          </a:p>
        </p:txBody>
      </p:sp>
      <p:sp>
        <p:nvSpPr>
          <p:cNvPr id="201" name="object 201"/>
          <p:cNvSpPr/>
          <p:nvPr/>
        </p:nvSpPr>
        <p:spPr>
          <a:xfrm>
            <a:off x="2719451" y="5916127"/>
            <a:ext cx="332740" cy="421020"/>
          </a:xfrm>
          <a:custGeom>
            <a:avLst/>
            <a:gdLst/>
            <a:ahLst/>
            <a:cxnLst/>
            <a:rect l="l" t="t" r="r" b="b"/>
            <a:pathLst>
              <a:path w="332740" h="421020">
                <a:moveTo>
                  <a:pt x="62902" y="278537"/>
                </a:moveTo>
                <a:lnTo>
                  <a:pt x="51106" y="275079"/>
                </a:lnTo>
                <a:lnTo>
                  <a:pt x="38607" y="275668"/>
                </a:lnTo>
                <a:lnTo>
                  <a:pt x="29866" y="278540"/>
                </a:lnTo>
                <a:lnTo>
                  <a:pt x="19426" y="285510"/>
                </a:lnTo>
                <a:lnTo>
                  <a:pt x="10160" y="296102"/>
                </a:lnTo>
                <a:lnTo>
                  <a:pt x="4548" y="305633"/>
                </a:lnTo>
                <a:lnTo>
                  <a:pt x="528" y="317543"/>
                </a:lnTo>
                <a:lnTo>
                  <a:pt x="0" y="329262"/>
                </a:lnTo>
                <a:lnTo>
                  <a:pt x="1896" y="337490"/>
                </a:lnTo>
                <a:lnTo>
                  <a:pt x="7786" y="348530"/>
                </a:lnTo>
                <a:lnTo>
                  <a:pt x="17525" y="358764"/>
                </a:lnTo>
                <a:lnTo>
                  <a:pt x="29591" y="344845"/>
                </a:lnTo>
                <a:lnTo>
                  <a:pt x="22098" y="339575"/>
                </a:lnTo>
                <a:lnTo>
                  <a:pt x="17780" y="333352"/>
                </a:lnTo>
                <a:lnTo>
                  <a:pt x="16510" y="326176"/>
                </a:lnTo>
                <a:lnTo>
                  <a:pt x="15240" y="319013"/>
                </a:lnTo>
                <a:lnTo>
                  <a:pt x="17144" y="311914"/>
                </a:lnTo>
                <a:lnTo>
                  <a:pt x="21971" y="304891"/>
                </a:lnTo>
                <a:lnTo>
                  <a:pt x="26669" y="298236"/>
                </a:lnTo>
                <a:lnTo>
                  <a:pt x="32385" y="294236"/>
                </a:lnTo>
                <a:lnTo>
                  <a:pt x="39243" y="292889"/>
                </a:lnTo>
                <a:lnTo>
                  <a:pt x="46100" y="291530"/>
                </a:lnTo>
                <a:lnTo>
                  <a:pt x="52450" y="292889"/>
                </a:lnTo>
                <a:lnTo>
                  <a:pt x="58293" y="296928"/>
                </a:lnTo>
                <a:lnTo>
                  <a:pt x="63754" y="300789"/>
                </a:lnTo>
                <a:lnTo>
                  <a:pt x="68072" y="307164"/>
                </a:lnTo>
                <a:lnTo>
                  <a:pt x="70993" y="316029"/>
                </a:lnTo>
                <a:lnTo>
                  <a:pt x="72235" y="320122"/>
                </a:lnTo>
                <a:lnTo>
                  <a:pt x="74482" y="330544"/>
                </a:lnTo>
                <a:lnTo>
                  <a:pt x="76354" y="343785"/>
                </a:lnTo>
                <a:lnTo>
                  <a:pt x="77850" y="359844"/>
                </a:lnTo>
                <a:lnTo>
                  <a:pt x="78549" y="367664"/>
                </a:lnTo>
                <a:lnTo>
                  <a:pt x="80274" y="380794"/>
                </a:lnTo>
                <a:lnTo>
                  <a:pt x="82550" y="391543"/>
                </a:lnTo>
                <a:lnTo>
                  <a:pt x="84581" y="399582"/>
                </a:lnTo>
                <a:lnTo>
                  <a:pt x="87630" y="406465"/>
                </a:lnTo>
                <a:lnTo>
                  <a:pt x="91567" y="412219"/>
                </a:lnTo>
                <a:lnTo>
                  <a:pt x="93980" y="415736"/>
                </a:lnTo>
                <a:lnTo>
                  <a:pt x="96900" y="418670"/>
                </a:lnTo>
                <a:lnTo>
                  <a:pt x="100584" y="421020"/>
                </a:lnTo>
                <a:lnTo>
                  <a:pt x="155575" y="342457"/>
                </a:lnTo>
                <a:lnTo>
                  <a:pt x="141478" y="332640"/>
                </a:lnTo>
                <a:lnTo>
                  <a:pt x="100711" y="390933"/>
                </a:lnTo>
                <a:lnTo>
                  <a:pt x="99187" y="387454"/>
                </a:lnTo>
                <a:lnTo>
                  <a:pt x="98043" y="383555"/>
                </a:lnTo>
                <a:lnTo>
                  <a:pt x="97155" y="379237"/>
                </a:lnTo>
                <a:lnTo>
                  <a:pt x="95537" y="368079"/>
                </a:lnTo>
                <a:lnTo>
                  <a:pt x="93980" y="351894"/>
                </a:lnTo>
                <a:lnTo>
                  <a:pt x="92428" y="337076"/>
                </a:lnTo>
                <a:lnTo>
                  <a:pt x="90659" y="324431"/>
                </a:lnTo>
                <a:lnTo>
                  <a:pt x="88773" y="314746"/>
                </a:lnTo>
                <a:lnTo>
                  <a:pt x="86868" y="306682"/>
                </a:lnTo>
                <a:lnTo>
                  <a:pt x="84328" y="300065"/>
                </a:lnTo>
                <a:lnTo>
                  <a:pt x="81025" y="294896"/>
                </a:lnTo>
                <a:lnTo>
                  <a:pt x="77850" y="289740"/>
                </a:lnTo>
                <a:lnTo>
                  <a:pt x="73787" y="285498"/>
                </a:lnTo>
                <a:lnTo>
                  <a:pt x="69087" y="282158"/>
                </a:lnTo>
                <a:lnTo>
                  <a:pt x="62902" y="278537"/>
                </a:lnTo>
                <a:close/>
              </a:path>
              <a:path w="332740" h="421020">
                <a:moveTo>
                  <a:pt x="119126" y="293061"/>
                </a:moveTo>
                <a:lnTo>
                  <a:pt x="131785" y="299936"/>
                </a:lnTo>
                <a:lnTo>
                  <a:pt x="143570" y="304686"/>
                </a:lnTo>
                <a:lnTo>
                  <a:pt x="154467" y="307311"/>
                </a:lnTo>
                <a:lnTo>
                  <a:pt x="164465" y="307812"/>
                </a:lnTo>
                <a:lnTo>
                  <a:pt x="175331" y="305669"/>
                </a:lnTo>
                <a:lnTo>
                  <a:pt x="186408" y="299515"/>
                </a:lnTo>
                <a:lnTo>
                  <a:pt x="195706" y="289435"/>
                </a:lnTo>
                <a:lnTo>
                  <a:pt x="202664" y="274992"/>
                </a:lnTo>
                <a:lnTo>
                  <a:pt x="203835" y="262917"/>
                </a:lnTo>
                <a:lnTo>
                  <a:pt x="203434" y="259660"/>
                </a:lnTo>
                <a:lnTo>
                  <a:pt x="199874" y="247879"/>
                </a:lnTo>
                <a:lnTo>
                  <a:pt x="192912" y="236158"/>
                </a:lnTo>
                <a:lnTo>
                  <a:pt x="183646" y="225625"/>
                </a:lnTo>
                <a:lnTo>
                  <a:pt x="173956" y="217049"/>
                </a:lnTo>
                <a:lnTo>
                  <a:pt x="162179" y="208218"/>
                </a:lnTo>
                <a:lnTo>
                  <a:pt x="153257" y="202255"/>
                </a:lnTo>
                <a:lnTo>
                  <a:pt x="142021" y="195689"/>
                </a:lnTo>
                <a:lnTo>
                  <a:pt x="132206" y="191226"/>
                </a:lnTo>
                <a:lnTo>
                  <a:pt x="124079" y="188152"/>
                </a:lnTo>
                <a:lnTo>
                  <a:pt x="116459" y="186489"/>
                </a:lnTo>
                <a:lnTo>
                  <a:pt x="109347" y="186235"/>
                </a:lnTo>
                <a:lnTo>
                  <a:pt x="102362" y="185981"/>
                </a:lnTo>
                <a:lnTo>
                  <a:pt x="95885" y="187352"/>
                </a:lnTo>
                <a:lnTo>
                  <a:pt x="89916" y="190375"/>
                </a:lnTo>
                <a:lnTo>
                  <a:pt x="83947" y="193385"/>
                </a:lnTo>
                <a:lnTo>
                  <a:pt x="78740" y="198084"/>
                </a:lnTo>
                <a:lnTo>
                  <a:pt x="74294" y="204459"/>
                </a:lnTo>
                <a:lnTo>
                  <a:pt x="72700" y="206894"/>
                </a:lnTo>
                <a:lnTo>
                  <a:pt x="67392" y="218785"/>
                </a:lnTo>
                <a:lnTo>
                  <a:pt x="66167" y="230863"/>
                </a:lnTo>
                <a:lnTo>
                  <a:pt x="66562" y="234087"/>
                </a:lnTo>
                <a:lnTo>
                  <a:pt x="70098" y="245879"/>
                </a:lnTo>
                <a:lnTo>
                  <a:pt x="76962" y="257634"/>
                </a:lnTo>
                <a:lnTo>
                  <a:pt x="78814" y="260021"/>
                </a:lnTo>
                <a:lnTo>
                  <a:pt x="80644" y="227116"/>
                </a:lnTo>
                <a:lnTo>
                  <a:pt x="81661" y="219775"/>
                </a:lnTo>
                <a:lnTo>
                  <a:pt x="86232" y="213083"/>
                </a:lnTo>
                <a:lnTo>
                  <a:pt x="91059" y="206263"/>
                </a:lnTo>
                <a:lnTo>
                  <a:pt x="98298" y="202834"/>
                </a:lnTo>
                <a:lnTo>
                  <a:pt x="107950" y="202770"/>
                </a:lnTo>
                <a:lnTo>
                  <a:pt x="114657" y="203649"/>
                </a:lnTo>
                <a:lnTo>
                  <a:pt x="124905" y="207318"/>
                </a:lnTo>
                <a:lnTo>
                  <a:pt x="137237" y="213841"/>
                </a:lnTo>
                <a:lnTo>
                  <a:pt x="151637" y="223217"/>
                </a:lnTo>
                <a:lnTo>
                  <a:pt x="162902" y="231529"/>
                </a:lnTo>
                <a:lnTo>
                  <a:pt x="173904" y="241064"/>
                </a:lnTo>
                <a:lnTo>
                  <a:pt x="181528" y="249660"/>
                </a:lnTo>
                <a:lnTo>
                  <a:pt x="185800" y="257317"/>
                </a:lnTo>
                <a:lnTo>
                  <a:pt x="189103" y="266423"/>
                </a:lnTo>
                <a:lnTo>
                  <a:pt x="188341" y="274335"/>
                </a:lnTo>
                <a:lnTo>
                  <a:pt x="183642" y="281040"/>
                </a:lnTo>
                <a:lnTo>
                  <a:pt x="178943" y="287733"/>
                </a:lnTo>
                <a:lnTo>
                  <a:pt x="171831" y="291111"/>
                </a:lnTo>
                <a:lnTo>
                  <a:pt x="162179" y="291149"/>
                </a:lnTo>
                <a:lnTo>
                  <a:pt x="155353" y="290252"/>
                </a:lnTo>
                <a:lnTo>
                  <a:pt x="145071" y="286579"/>
                </a:lnTo>
                <a:lnTo>
                  <a:pt x="132741" y="280071"/>
                </a:lnTo>
                <a:lnTo>
                  <a:pt x="118363" y="270728"/>
                </a:lnTo>
                <a:lnTo>
                  <a:pt x="105948" y="261388"/>
                </a:lnTo>
                <a:lnTo>
                  <a:pt x="95408" y="251927"/>
                </a:lnTo>
                <a:lnTo>
                  <a:pt x="96159" y="276894"/>
                </a:lnTo>
                <a:lnTo>
                  <a:pt x="107950" y="285727"/>
                </a:lnTo>
                <a:lnTo>
                  <a:pt x="119126" y="293061"/>
                </a:lnTo>
                <a:close/>
              </a:path>
              <a:path w="332740" h="421020">
                <a:moveTo>
                  <a:pt x="87939" y="243162"/>
                </a:moveTo>
                <a:lnTo>
                  <a:pt x="83566" y="235092"/>
                </a:lnTo>
                <a:lnTo>
                  <a:pt x="80644" y="227116"/>
                </a:lnTo>
                <a:lnTo>
                  <a:pt x="78814" y="260021"/>
                </a:lnTo>
                <a:lnTo>
                  <a:pt x="86454" y="268326"/>
                </a:lnTo>
                <a:lnTo>
                  <a:pt x="96159" y="276894"/>
                </a:lnTo>
                <a:lnTo>
                  <a:pt x="95408" y="251927"/>
                </a:lnTo>
                <a:lnTo>
                  <a:pt x="87939" y="243162"/>
                </a:lnTo>
                <a:close/>
              </a:path>
              <a:path w="332740" h="421020">
                <a:moveTo>
                  <a:pt x="152628" y="150767"/>
                </a:moveTo>
                <a:lnTo>
                  <a:pt x="148209" y="142712"/>
                </a:lnTo>
                <a:lnTo>
                  <a:pt x="151087" y="175909"/>
                </a:lnTo>
                <a:lnTo>
                  <a:pt x="160781" y="184495"/>
                </a:lnTo>
                <a:lnTo>
                  <a:pt x="160083" y="159515"/>
                </a:lnTo>
                <a:lnTo>
                  <a:pt x="152628" y="150767"/>
                </a:lnTo>
                <a:close/>
              </a:path>
              <a:path w="332740" h="421020">
                <a:moveTo>
                  <a:pt x="141731" y="165254"/>
                </a:moveTo>
                <a:lnTo>
                  <a:pt x="143509" y="167586"/>
                </a:lnTo>
                <a:lnTo>
                  <a:pt x="151087" y="175909"/>
                </a:lnTo>
                <a:lnTo>
                  <a:pt x="148209" y="142712"/>
                </a:lnTo>
                <a:lnTo>
                  <a:pt x="145415" y="134736"/>
                </a:lnTo>
                <a:lnTo>
                  <a:pt x="146304" y="127396"/>
                </a:lnTo>
                <a:lnTo>
                  <a:pt x="151003" y="120690"/>
                </a:lnTo>
                <a:lnTo>
                  <a:pt x="155701" y="113883"/>
                </a:lnTo>
                <a:lnTo>
                  <a:pt x="162941" y="110454"/>
                </a:lnTo>
                <a:lnTo>
                  <a:pt x="172593" y="110390"/>
                </a:lnTo>
                <a:lnTo>
                  <a:pt x="179430" y="111286"/>
                </a:lnTo>
                <a:lnTo>
                  <a:pt x="189710" y="114963"/>
                </a:lnTo>
                <a:lnTo>
                  <a:pt x="202036" y="121481"/>
                </a:lnTo>
                <a:lnTo>
                  <a:pt x="216407" y="130837"/>
                </a:lnTo>
                <a:lnTo>
                  <a:pt x="227536" y="139093"/>
                </a:lnTo>
                <a:lnTo>
                  <a:pt x="238531" y="148650"/>
                </a:lnTo>
                <a:lnTo>
                  <a:pt x="246162" y="157265"/>
                </a:lnTo>
                <a:lnTo>
                  <a:pt x="250444" y="164937"/>
                </a:lnTo>
                <a:lnTo>
                  <a:pt x="253746" y="174043"/>
                </a:lnTo>
                <a:lnTo>
                  <a:pt x="253111" y="181955"/>
                </a:lnTo>
                <a:lnTo>
                  <a:pt x="248412" y="188660"/>
                </a:lnTo>
                <a:lnTo>
                  <a:pt x="243712" y="195353"/>
                </a:lnTo>
                <a:lnTo>
                  <a:pt x="236474" y="198732"/>
                </a:lnTo>
                <a:lnTo>
                  <a:pt x="226822" y="198770"/>
                </a:lnTo>
                <a:lnTo>
                  <a:pt x="220063" y="197889"/>
                </a:lnTo>
                <a:lnTo>
                  <a:pt x="209781" y="194224"/>
                </a:lnTo>
                <a:lnTo>
                  <a:pt x="197466" y="187710"/>
                </a:lnTo>
                <a:lnTo>
                  <a:pt x="183134" y="178348"/>
                </a:lnTo>
                <a:lnTo>
                  <a:pt x="170600" y="168956"/>
                </a:lnTo>
                <a:lnTo>
                  <a:pt x="160083" y="159515"/>
                </a:lnTo>
                <a:lnTo>
                  <a:pt x="160781" y="184495"/>
                </a:lnTo>
                <a:lnTo>
                  <a:pt x="172593" y="193347"/>
                </a:lnTo>
                <a:lnTo>
                  <a:pt x="183819" y="200683"/>
                </a:lnTo>
                <a:lnTo>
                  <a:pt x="196487" y="207557"/>
                </a:lnTo>
                <a:lnTo>
                  <a:pt x="208253" y="212304"/>
                </a:lnTo>
                <a:lnTo>
                  <a:pt x="219124" y="214925"/>
                </a:lnTo>
                <a:lnTo>
                  <a:pt x="229107" y="215419"/>
                </a:lnTo>
                <a:lnTo>
                  <a:pt x="239970" y="213281"/>
                </a:lnTo>
                <a:lnTo>
                  <a:pt x="251049" y="207133"/>
                </a:lnTo>
                <a:lnTo>
                  <a:pt x="260350" y="197055"/>
                </a:lnTo>
                <a:lnTo>
                  <a:pt x="267307" y="182612"/>
                </a:lnTo>
                <a:lnTo>
                  <a:pt x="268478" y="170538"/>
                </a:lnTo>
                <a:lnTo>
                  <a:pt x="268119" y="167316"/>
                </a:lnTo>
                <a:lnTo>
                  <a:pt x="264589" y="155514"/>
                </a:lnTo>
                <a:lnTo>
                  <a:pt x="257682" y="143779"/>
                </a:lnTo>
                <a:lnTo>
                  <a:pt x="248279" y="133207"/>
                </a:lnTo>
                <a:lnTo>
                  <a:pt x="238579" y="124650"/>
                </a:lnTo>
                <a:lnTo>
                  <a:pt x="226822" y="115839"/>
                </a:lnTo>
                <a:lnTo>
                  <a:pt x="217955" y="109875"/>
                </a:lnTo>
                <a:lnTo>
                  <a:pt x="206696" y="103310"/>
                </a:lnTo>
                <a:lnTo>
                  <a:pt x="196850" y="98846"/>
                </a:lnTo>
                <a:lnTo>
                  <a:pt x="188722" y="95773"/>
                </a:lnTo>
                <a:lnTo>
                  <a:pt x="181101" y="94096"/>
                </a:lnTo>
                <a:lnTo>
                  <a:pt x="174117" y="93855"/>
                </a:lnTo>
                <a:lnTo>
                  <a:pt x="167005" y="93601"/>
                </a:lnTo>
                <a:lnTo>
                  <a:pt x="160528" y="94973"/>
                </a:lnTo>
                <a:lnTo>
                  <a:pt x="154559" y="97995"/>
                </a:lnTo>
                <a:lnTo>
                  <a:pt x="148717" y="101005"/>
                </a:lnTo>
                <a:lnTo>
                  <a:pt x="143510" y="105704"/>
                </a:lnTo>
                <a:lnTo>
                  <a:pt x="139065" y="112079"/>
                </a:lnTo>
                <a:lnTo>
                  <a:pt x="137441" y="114515"/>
                </a:lnTo>
                <a:lnTo>
                  <a:pt x="132119" y="126405"/>
                </a:lnTo>
                <a:lnTo>
                  <a:pt x="130937" y="138483"/>
                </a:lnTo>
                <a:lnTo>
                  <a:pt x="131292" y="141707"/>
                </a:lnTo>
                <a:lnTo>
                  <a:pt x="134774" y="153500"/>
                </a:lnTo>
                <a:lnTo>
                  <a:pt x="141731" y="165254"/>
                </a:lnTo>
                <a:close/>
              </a:path>
              <a:path w="332740" h="421020">
                <a:moveTo>
                  <a:pt x="272093" y="86897"/>
                </a:moveTo>
                <a:lnTo>
                  <a:pt x="281178" y="77358"/>
                </a:lnTo>
                <a:lnTo>
                  <a:pt x="285242" y="71465"/>
                </a:lnTo>
                <a:lnTo>
                  <a:pt x="287655" y="64988"/>
                </a:lnTo>
                <a:lnTo>
                  <a:pt x="288290" y="57914"/>
                </a:lnTo>
                <a:lnTo>
                  <a:pt x="288925" y="50827"/>
                </a:lnTo>
                <a:lnTo>
                  <a:pt x="287909" y="44198"/>
                </a:lnTo>
                <a:lnTo>
                  <a:pt x="285369" y="38026"/>
                </a:lnTo>
                <a:lnTo>
                  <a:pt x="288290" y="39994"/>
                </a:lnTo>
                <a:lnTo>
                  <a:pt x="294386" y="44236"/>
                </a:lnTo>
                <a:lnTo>
                  <a:pt x="299847" y="49126"/>
                </a:lnTo>
                <a:lnTo>
                  <a:pt x="304673" y="54675"/>
                </a:lnTo>
                <a:lnTo>
                  <a:pt x="309372" y="60213"/>
                </a:lnTo>
                <a:lnTo>
                  <a:pt x="312800" y="65267"/>
                </a:lnTo>
                <a:lnTo>
                  <a:pt x="314706" y="69839"/>
                </a:lnTo>
                <a:lnTo>
                  <a:pt x="316611" y="74399"/>
                </a:lnTo>
                <a:lnTo>
                  <a:pt x="317500" y="79098"/>
                </a:lnTo>
                <a:lnTo>
                  <a:pt x="317119" y="83911"/>
                </a:lnTo>
                <a:lnTo>
                  <a:pt x="316865" y="88724"/>
                </a:lnTo>
                <a:lnTo>
                  <a:pt x="315087" y="93372"/>
                </a:lnTo>
                <a:lnTo>
                  <a:pt x="311912" y="97868"/>
                </a:lnTo>
                <a:lnTo>
                  <a:pt x="308229" y="103101"/>
                </a:lnTo>
                <a:lnTo>
                  <a:pt x="303784" y="106364"/>
                </a:lnTo>
                <a:lnTo>
                  <a:pt x="298450" y="107634"/>
                </a:lnTo>
                <a:lnTo>
                  <a:pt x="293116" y="108904"/>
                </a:lnTo>
                <a:lnTo>
                  <a:pt x="286766" y="107825"/>
                </a:lnTo>
                <a:lnTo>
                  <a:pt x="279400" y="104396"/>
                </a:lnTo>
                <a:lnTo>
                  <a:pt x="270763" y="119331"/>
                </a:lnTo>
                <a:lnTo>
                  <a:pt x="275967" y="121737"/>
                </a:lnTo>
                <a:lnTo>
                  <a:pt x="288221" y="124815"/>
                </a:lnTo>
                <a:lnTo>
                  <a:pt x="299974" y="123954"/>
                </a:lnTo>
                <a:lnTo>
                  <a:pt x="314543" y="116668"/>
                </a:lnTo>
                <a:lnTo>
                  <a:pt x="323723" y="106593"/>
                </a:lnTo>
                <a:lnTo>
                  <a:pt x="331132" y="91181"/>
                </a:lnTo>
                <a:lnTo>
                  <a:pt x="332740" y="78742"/>
                </a:lnTo>
                <a:lnTo>
                  <a:pt x="332362" y="73547"/>
                </a:lnTo>
                <a:lnTo>
                  <a:pt x="329085" y="61541"/>
                </a:lnTo>
                <a:lnTo>
                  <a:pt x="322453" y="49646"/>
                </a:lnTo>
                <a:lnTo>
                  <a:pt x="319213" y="45379"/>
                </a:lnTo>
                <a:lnTo>
                  <a:pt x="311404" y="36933"/>
                </a:lnTo>
                <a:lnTo>
                  <a:pt x="301562" y="28237"/>
                </a:lnTo>
                <a:lnTo>
                  <a:pt x="289687" y="19293"/>
                </a:lnTo>
                <a:lnTo>
                  <a:pt x="273837" y="9304"/>
                </a:lnTo>
                <a:lnTo>
                  <a:pt x="262635" y="3929"/>
                </a:lnTo>
                <a:lnTo>
                  <a:pt x="252730" y="866"/>
                </a:lnTo>
                <a:lnTo>
                  <a:pt x="236538" y="0"/>
                </a:lnTo>
                <a:lnTo>
                  <a:pt x="224662" y="2999"/>
                </a:lnTo>
                <a:lnTo>
                  <a:pt x="212321" y="10319"/>
                </a:lnTo>
                <a:lnTo>
                  <a:pt x="203581" y="19827"/>
                </a:lnTo>
                <a:lnTo>
                  <a:pt x="198091" y="29877"/>
                </a:lnTo>
                <a:lnTo>
                  <a:pt x="195237" y="41785"/>
                </a:lnTo>
                <a:lnTo>
                  <a:pt x="195961" y="54256"/>
                </a:lnTo>
                <a:lnTo>
                  <a:pt x="199807" y="65707"/>
                </a:lnTo>
                <a:lnTo>
                  <a:pt x="207031" y="76149"/>
                </a:lnTo>
                <a:lnTo>
                  <a:pt x="211074" y="40490"/>
                </a:lnTo>
                <a:lnTo>
                  <a:pt x="212344" y="32984"/>
                </a:lnTo>
                <a:lnTo>
                  <a:pt x="216916" y="26494"/>
                </a:lnTo>
                <a:lnTo>
                  <a:pt x="221361" y="20233"/>
                </a:lnTo>
                <a:lnTo>
                  <a:pt x="227584" y="16588"/>
                </a:lnTo>
                <a:lnTo>
                  <a:pt x="235585" y="15572"/>
                </a:lnTo>
                <a:lnTo>
                  <a:pt x="236440" y="15477"/>
                </a:lnTo>
                <a:lnTo>
                  <a:pt x="248200" y="16762"/>
                </a:lnTo>
                <a:lnTo>
                  <a:pt x="260223" y="22849"/>
                </a:lnTo>
                <a:lnTo>
                  <a:pt x="268605" y="28717"/>
                </a:lnTo>
                <a:lnTo>
                  <a:pt x="273557" y="35473"/>
                </a:lnTo>
                <a:lnTo>
                  <a:pt x="275336" y="43144"/>
                </a:lnTo>
                <a:lnTo>
                  <a:pt x="276987" y="50802"/>
                </a:lnTo>
                <a:lnTo>
                  <a:pt x="275463" y="58016"/>
                </a:lnTo>
                <a:lnTo>
                  <a:pt x="270763" y="64772"/>
                </a:lnTo>
                <a:lnTo>
                  <a:pt x="266065" y="71465"/>
                </a:lnTo>
                <a:lnTo>
                  <a:pt x="259715" y="75453"/>
                </a:lnTo>
                <a:lnTo>
                  <a:pt x="251841" y="76710"/>
                </a:lnTo>
                <a:lnTo>
                  <a:pt x="243840" y="77955"/>
                </a:lnTo>
                <a:lnTo>
                  <a:pt x="236093" y="75935"/>
                </a:lnTo>
                <a:lnTo>
                  <a:pt x="228600" y="70639"/>
                </a:lnTo>
                <a:lnTo>
                  <a:pt x="227398" y="69781"/>
                </a:lnTo>
                <a:lnTo>
                  <a:pt x="229091" y="91730"/>
                </a:lnTo>
                <a:lnTo>
                  <a:pt x="240994" y="94973"/>
                </a:lnTo>
                <a:lnTo>
                  <a:pt x="252984" y="94833"/>
                </a:lnTo>
                <a:lnTo>
                  <a:pt x="260887" y="92903"/>
                </a:lnTo>
                <a:lnTo>
                  <a:pt x="272093" y="86897"/>
                </a:lnTo>
                <a:close/>
              </a:path>
              <a:path w="332740" h="421020">
                <a:moveTo>
                  <a:pt x="217944" y="60281"/>
                </a:moveTo>
                <a:lnTo>
                  <a:pt x="212979" y="49011"/>
                </a:lnTo>
                <a:lnTo>
                  <a:pt x="211074" y="40490"/>
                </a:lnTo>
                <a:lnTo>
                  <a:pt x="207031" y="76149"/>
                </a:lnTo>
                <a:lnTo>
                  <a:pt x="217550" y="85295"/>
                </a:lnTo>
                <a:lnTo>
                  <a:pt x="229091" y="91730"/>
                </a:lnTo>
                <a:lnTo>
                  <a:pt x="227398" y="69781"/>
                </a:lnTo>
                <a:lnTo>
                  <a:pt x="217944" y="60281"/>
                </a:lnTo>
                <a:close/>
              </a:path>
            </a:pathLst>
          </a:custGeom>
          <a:solidFill>
            <a:srgbClr val="000000"/>
          </a:solidFill>
        </p:spPr>
        <p:txBody>
          <a:bodyPr wrap="square" lIns="0" tIns="0" rIns="0" bIns="0" rtlCol="0">
            <a:noAutofit/>
          </a:bodyPr>
          <a:lstStyle/>
          <a:p>
            <a:endParaRPr/>
          </a:p>
        </p:txBody>
      </p:sp>
      <p:sp>
        <p:nvSpPr>
          <p:cNvPr id="202" name="object 202"/>
          <p:cNvSpPr/>
          <p:nvPr/>
        </p:nvSpPr>
        <p:spPr>
          <a:xfrm>
            <a:off x="3354070" y="5916091"/>
            <a:ext cx="334009" cy="421055"/>
          </a:xfrm>
          <a:custGeom>
            <a:avLst/>
            <a:gdLst/>
            <a:ahLst/>
            <a:cxnLst/>
            <a:rect l="l" t="t" r="r" b="b"/>
            <a:pathLst>
              <a:path w="334009" h="421055">
                <a:moveTo>
                  <a:pt x="249306" y="107090"/>
                </a:moveTo>
                <a:lnTo>
                  <a:pt x="261963" y="113963"/>
                </a:lnTo>
                <a:lnTo>
                  <a:pt x="273746" y="118711"/>
                </a:lnTo>
                <a:lnTo>
                  <a:pt x="284643" y="121334"/>
                </a:lnTo>
                <a:lnTo>
                  <a:pt x="294639" y="121831"/>
                </a:lnTo>
                <a:lnTo>
                  <a:pt x="305478" y="119692"/>
                </a:lnTo>
                <a:lnTo>
                  <a:pt x="316524" y="113545"/>
                </a:lnTo>
                <a:lnTo>
                  <a:pt x="325881" y="103466"/>
                </a:lnTo>
                <a:lnTo>
                  <a:pt x="332839" y="89023"/>
                </a:lnTo>
                <a:lnTo>
                  <a:pt x="334009" y="76949"/>
                </a:lnTo>
                <a:lnTo>
                  <a:pt x="333609" y="73688"/>
                </a:lnTo>
                <a:lnTo>
                  <a:pt x="330049" y="61906"/>
                </a:lnTo>
                <a:lnTo>
                  <a:pt x="323088" y="50190"/>
                </a:lnTo>
                <a:lnTo>
                  <a:pt x="313766" y="39657"/>
                </a:lnTo>
                <a:lnTo>
                  <a:pt x="304107" y="31080"/>
                </a:lnTo>
                <a:lnTo>
                  <a:pt x="292353" y="22250"/>
                </a:lnTo>
                <a:lnTo>
                  <a:pt x="283413" y="16279"/>
                </a:lnTo>
                <a:lnTo>
                  <a:pt x="272140" y="9712"/>
                </a:lnTo>
                <a:lnTo>
                  <a:pt x="262381" y="5257"/>
                </a:lnTo>
                <a:lnTo>
                  <a:pt x="254126" y="2171"/>
                </a:lnTo>
                <a:lnTo>
                  <a:pt x="246506" y="507"/>
                </a:lnTo>
                <a:lnTo>
                  <a:pt x="239521" y="253"/>
                </a:lnTo>
                <a:lnTo>
                  <a:pt x="232537" y="0"/>
                </a:lnTo>
                <a:lnTo>
                  <a:pt x="226059" y="1384"/>
                </a:lnTo>
                <a:lnTo>
                  <a:pt x="220090" y="4394"/>
                </a:lnTo>
                <a:lnTo>
                  <a:pt x="214121" y="7404"/>
                </a:lnTo>
                <a:lnTo>
                  <a:pt x="208914" y="12103"/>
                </a:lnTo>
                <a:lnTo>
                  <a:pt x="204469" y="18478"/>
                </a:lnTo>
                <a:lnTo>
                  <a:pt x="202840" y="20923"/>
                </a:lnTo>
                <a:lnTo>
                  <a:pt x="197523" y="32811"/>
                </a:lnTo>
                <a:lnTo>
                  <a:pt x="196341" y="44894"/>
                </a:lnTo>
                <a:lnTo>
                  <a:pt x="196700" y="48108"/>
                </a:lnTo>
                <a:lnTo>
                  <a:pt x="200230" y="59898"/>
                </a:lnTo>
                <a:lnTo>
                  <a:pt x="207137" y="71653"/>
                </a:lnTo>
                <a:lnTo>
                  <a:pt x="208993" y="74045"/>
                </a:lnTo>
                <a:lnTo>
                  <a:pt x="210819" y="41147"/>
                </a:lnTo>
                <a:lnTo>
                  <a:pt x="211708" y="33807"/>
                </a:lnTo>
                <a:lnTo>
                  <a:pt x="216407" y="27101"/>
                </a:lnTo>
                <a:lnTo>
                  <a:pt x="221233" y="20294"/>
                </a:lnTo>
                <a:lnTo>
                  <a:pt x="228345" y="16852"/>
                </a:lnTo>
                <a:lnTo>
                  <a:pt x="237997" y="16789"/>
                </a:lnTo>
                <a:lnTo>
                  <a:pt x="244839" y="17685"/>
                </a:lnTo>
                <a:lnTo>
                  <a:pt x="255118" y="21364"/>
                </a:lnTo>
                <a:lnTo>
                  <a:pt x="267443" y="27885"/>
                </a:lnTo>
                <a:lnTo>
                  <a:pt x="281813" y="37249"/>
                </a:lnTo>
                <a:lnTo>
                  <a:pt x="293027" y="45560"/>
                </a:lnTo>
                <a:lnTo>
                  <a:pt x="304029" y="55095"/>
                </a:lnTo>
                <a:lnTo>
                  <a:pt x="311683" y="63691"/>
                </a:lnTo>
                <a:lnTo>
                  <a:pt x="315975" y="71348"/>
                </a:lnTo>
                <a:lnTo>
                  <a:pt x="319277" y="80454"/>
                </a:lnTo>
                <a:lnTo>
                  <a:pt x="318515" y="88353"/>
                </a:lnTo>
                <a:lnTo>
                  <a:pt x="313816" y="95059"/>
                </a:lnTo>
                <a:lnTo>
                  <a:pt x="309117" y="101765"/>
                </a:lnTo>
                <a:lnTo>
                  <a:pt x="302005" y="105143"/>
                </a:lnTo>
                <a:lnTo>
                  <a:pt x="292353" y="105181"/>
                </a:lnTo>
                <a:lnTo>
                  <a:pt x="285528" y="104283"/>
                </a:lnTo>
                <a:lnTo>
                  <a:pt x="275246" y="100606"/>
                </a:lnTo>
                <a:lnTo>
                  <a:pt x="262916" y="94097"/>
                </a:lnTo>
                <a:lnTo>
                  <a:pt x="248538" y="84759"/>
                </a:lnTo>
                <a:lnTo>
                  <a:pt x="236117" y="75414"/>
                </a:lnTo>
                <a:lnTo>
                  <a:pt x="225580" y="65953"/>
                </a:lnTo>
                <a:lnTo>
                  <a:pt x="226336" y="90924"/>
                </a:lnTo>
                <a:lnTo>
                  <a:pt x="238125" y="99758"/>
                </a:lnTo>
                <a:lnTo>
                  <a:pt x="249306" y="107090"/>
                </a:lnTo>
                <a:close/>
              </a:path>
              <a:path w="334009" h="421055">
                <a:moveTo>
                  <a:pt x="218113" y="57186"/>
                </a:moveTo>
                <a:lnTo>
                  <a:pt x="213740" y="49110"/>
                </a:lnTo>
                <a:lnTo>
                  <a:pt x="210819" y="41147"/>
                </a:lnTo>
                <a:lnTo>
                  <a:pt x="208993" y="74045"/>
                </a:lnTo>
                <a:lnTo>
                  <a:pt x="216633" y="82353"/>
                </a:lnTo>
                <a:lnTo>
                  <a:pt x="226336" y="90924"/>
                </a:lnTo>
                <a:lnTo>
                  <a:pt x="225580" y="65953"/>
                </a:lnTo>
                <a:lnTo>
                  <a:pt x="218113" y="57186"/>
                </a:lnTo>
                <a:close/>
              </a:path>
              <a:path w="334009" h="421055">
                <a:moveTo>
                  <a:pt x="1825" y="337482"/>
                </a:moveTo>
                <a:lnTo>
                  <a:pt x="7706" y="348546"/>
                </a:lnTo>
                <a:lnTo>
                  <a:pt x="17399" y="358800"/>
                </a:lnTo>
                <a:lnTo>
                  <a:pt x="29463" y="344881"/>
                </a:lnTo>
                <a:lnTo>
                  <a:pt x="21970" y="339610"/>
                </a:lnTo>
                <a:lnTo>
                  <a:pt x="17652" y="333387"/>
                </a:lnTo>
                <a:lnTo>
                  <a:pt x="16382" y="326212"/>
                </a:lnTo>
                <a:lnTo>
                  <a:pt x="15112" y="319049"/>
                </a:lnTo>
                <a:lnTo>
                  <a:pt x="17017" y="311950"/>
                </a:lnTo>
                <a:lnTo>
                  <a:pt x="21970" y="304927"/>
                </a:lnTo>
                <a:lnTo>
                  <a:pt x="26542" y="298272"/>
                </a:lnTo>
                <a:lnTo>
                  <a:pt x="32384" y="294271"/>
                </a:lnTo>
                <a:lnTo>
                  <a:pt x="39242" y="292925"/>
                </a:lnTo>
                <a:lnTo>
                  <a:pt x="46100" y="291566"/>
                </a:lnTo>
                <a:lnTo>
                  <a:pt x="52324" y="292925"/>
                </a:lnTo>
                <a:lnTo>
                  <a:pt x="58165" y="296964"/>
                </a:lnTo>
                <a:lnTo>
                  <a:pt x="63626" y="300824"/>
                </a:lnTo>
                <a:lnTo>
                  <a:pt x="67944" y="307200"/>
                </a:lnTo>
                <a:lnTo>
                  <a:pt x="70992" y="316064"/>
                </a:lnTo>
                <a:lnTo>
                  <a:pt x="72189" y="320158"/>
                </a:lnTo>
                <a:lnTo>
                  <a:pt x="74389" y="330580"/>
                </a:lnTo>
                <a:lnTo>
                  <a:pt x="76276" y="343821"/>
                </a:lnTo>
                <a:lnTo>
                  <a:pt x="77850" y="359879"/>
                </a:lnTo>
                <a:lnTo>
                  <a:pt x="78484" y="367683"/>
                </a:lnTo>
                <a:lnTo>
                  <a:pt x="80154" y="380823"/>
                </a:lnTo>
                <a:lnTo>
                  <a:pt x="82422" y="391579"/>
                </a:lnTo>
                <a:lnTo>
                  <a:pt x="84581" y="399618"/>
                </a:lnTo>
                <a:lnTo>
                  <a:pt x="87502" y="406501"/>
                </a:lnTo>
                <a:lnTo>
                  <a:pt x="91439" y="412254"/>
                </a:lnTo>
                <a:lnTo>
                  <a:pt x="93852" y="415772"/>
                </a:lnTo>
                <a:lnTo>
                  <a:pt x="96900" y="418706"/>
                </a:lnTo>
                <a:lnTo>
                  <a:pt x="100456" y="421055"/>
                </a:lnTo>
                <a:lnTo>
                  <a:pt x="155447" y="342493"/>
                </a:lnTo>
                <a:lnTo>
                  <a:pt x="141477" y="332676"/>
                </a:lnTo>
                <a:lnTo>
                  <a:pt x="100583" y="390969"/>
                </a:lnTo>
                <a:lnTo>
                  <a:pt x="99059" y="387489"/>
                </a:lnTo>
                <a:lnTo>
                  <a:pt x="97916" y="383590"/>
                </a:lnTo>
                <a:lnTo>
                  <a:pt x="97027" y="379272"/>
                </a:lnTo>
                <a:lnTo>
                  <a:pt x="95461" y="368114"/>
                </a:lnTo>
                <a:lnTo>
                  <a:pt x="93852" y="351929"/>
                </a:lnTo>
                <a:lnTo>
                  <a:pt x="92328" y="337112"/>
                </a:lnTo>
                <a:lnTo>
                  <a:pt x="90588" y="324466"/>
                </a:lnTo>
                <a:lnTo>
                  <a:pt x="88645" y="314782"/>
                </a:lnTo>
                <a:lnTo>
                  <a:pt x="86740" y="306717"/>
                </a:lnTo>
                <a:lnTo>
                  <a:pt x="84200" y="300100"/>
                </a:lnTo>
                <a:lnTo>
                  <a:pt x="81025" y="294932"/>
                </a:lnTo>
                <a:lnTo>
                  <a:pt x="77724" y="289775"/>
                </a:lnTo>
                <a:lnTo>
                  <a:pt x="73787" y="285534"/>
                </a:lnTo>
                <a:lnTo>
                  <a:pt x="68960" y="282194"/>
                </a:lnTo>
                <a:lnTo>
                  <a:pt x="62840" y="278572"/>
                </a:lnTo>
                <a:lnTo>
                  <a:pt x="51070" y="275115"/>
                </a:lnTo>
                <a:lnTo>
                  <a:pt x="38480" y="275704"/>
                </a:lnTo>
                <a:lnTo>
                  <a:pt x="29795" y="278575"/>
                </a:lnTo>
                <a:lnTo>
                  <a:pt x="19331" y="285545"/>
                </a:lnTo>
                <a:lnTo>
                  <a:pt x="10032" y="296138"/>
                </a:lnTo>
                <a:lnTo>
                  <a:pt x="4409" y="305699"/>
                </a:lnTo>
                <a:lnTo>
                  <a:pt x="431" y="317593"/>
                </a:lnTo>
                <a:lnTo>
                  <a:pt x="0" y="329298"/>
                </a:lnTo>
                <a:lnTo>
                  <a:pt x="1825" y="337482"/>
                </a:lnTo>
                <a:close/>
              </a:path>
              <a:path w="334009" h="421055">
                <a:moveTo>
                  <a:pt x="87858" y="243183"/>
                </a:moveTo>
                <a:lnTo>
                  <a:pt x="83438" y="235127"/>
                </a:lnTo>
                <a:lnTo>
                  <a:pt x="86317" y="268324"/>
                </a:lnTo>
                <a:lnTo>
                  <a:pt x="96011" y="276910"/>
                </a:lnTo>
                <a:lnTo>
                  <a:pt x="95313" y="251930"/>
                </a:lnTo>
                <a:lnTo>
                  <a:pt x="87858" y="243183"/>
                </a:lnTo>
                <a:close/>
              </a:path>
              <a:path w="334009" h="421055">
                <a:moveTo>
                  <a:pt x="76962" y="257670"/>
                </a:moveTo>
                <a:lnTo>
                  <a:pt x="78739" y="260002"/>
                </a:lnTo>
                <a:lnTo>
                  <a:pt x="86317" y="268324"/>
                </a:lnTo>
                <a:lnTo>
                  <a:pt x="83438" y="235127"/>
                </a:lnTo>
                <a:lnTo>
                  <a:pt x="80644" y="227152"/>
                </a:lnTo>
                <a:lnTo>
                  <a:pt x="81533" y="219811"/>
                </a:lnTo>
                <a:lnTo>
                  <a:pt x="86232" y="213118"/>
                </a:lnTo>
                <a:lnTo>
                  <a:pt x="90931" y="206298"/>
                </a:lnTo>
                <a:lnTo>
                  <a:pt x="98170" y="202869"/>
                </a:lnTo>
                <a:lnTo>
                  <a:pt x="107822" y="202806"/>
                </a:lnTo>
                <a:lnTo>
                  <a:pt x="114660" y="203701"/>
                </a:lnTo>
                <a:lnTo>
                  <a:pt x="124940" y="207378"/>
                </a:lnTo>
                <a:lnTo>
                  <a:pt x="137266" y="213896"/>
                </a:lnTo>
                <a:lnTo>
                  <a:pt x="151637" y="223253"/>
                </a:lnTo>
                <a:lnTo>
                  <a:pt x="162766" y="231508"/>
                </a:lnTo>
                <a:lnTo>
                  <a:pt x="173761" y="241065"/>
                </a:lnTo>
                <a:lnTo>
                  <a:pt x="181392" y="249680"/>
                </a:lnTo>
                <a:lnTo>
                  <a:pt x="185674" y="257352"/>
                </a:lnTo>
                <a:lnTo>
                  <a:pt x="188975" y="266458"/>
                </a:lnTo>
                <a:lnTo>
                  <a:pt x="188340" y="274370"/>
                </a:lnTo>
                <a:lnTo>
                  <a:pt x="183641" y="281076"/>
                </a:lnTo>
                <a:lnTo>
                  <a:pt x="178942" y="287769"/>
                </a:lnTo>
                <a:lnTo>
                  <a:pt x="171703" y="291147"/>
                </a:lnTo>
                <a:lnTo>
                  <a:pt x="162051" y="291185"/>
                </a:lnTo>
                <a:lnTo>
                  <a:pt x="155293" y="290304"/>
                </a:lnTo>
                <a:lnTo>
                  <a:pt x="145011" y="286639"/>
                </a:lnTo>
                <a:lnTo>
                  <a:pt x="132696" y="280126"/>
                </a:lnTo>
                <a:lnTo>
                  <a:pt x="118363" y="270764"/>
                </a:lnTo>
                <a:lnTo>
                  <a:pt x="105830" y="261371"/>
                </a:lnTo>
                <a:lnTo>
                  <a:pt x="95313" y="251930"/>
                </a:lnTo>
                <a:lnTo>
                  <a:pt x="96011" y="276910"/>
                </a:lnTo>
                <a:lnTo>
                  <a:pt x="107822" y="285762"/>
                </a:lnTo>
                <a:lnTo>
                  <a:pt x="119044" y="293096"/>
                </a:lnTo>
                <a:lnTo>
                  <a:pt x="131714" y="299972"/>
                </a:lnTo>
                <a:lnTo>
                  <a:pt x="143481" y="304721"/>
                </a:lnTo>
                <a:lnTo>
                  <a:pt x="154353" y="307346"/>
                </a:lnTo>
                <a:lnTo>
                  <a:pt x="164337" y="307847"/>
                </a:lnTo>
                <a:lnTo>
                  <a:pt x="175204" y="305705"/>
                </a:lnTo>
                <a:lnTo>
                  <a:pt x="186281" y="299551"/>
                </a:lnTo>
                <a:lnTo>
                  <a:pt x="195579" y="289471"/>
                </a:lnTo>
                <a:lnTo>
                  <a:pt x="202537" y="275027"/>
                </a:lnTo>
                <a:lnTo>
                  <a:pt x="203707" y="262953"/>
                </a:lnTo>
                <a:lnTo>
                  <a:pt x="203343" y="259695"/>
                </a:lnTo>
                <a:lnTo>
                  <a:pt x="199788" y="247914"/>
                </a:lnTo>
                <a:lnTo>
                  <a:pt x="192785" y="236194"/>
                </a:lnTo>
                <a:lnTo>
                  <a:pt x="183519" y="225661"/>
                </a:lnTo>
                <a:lnTo>
                  <a:pt x="173829" y="217085"/>
                </a:lnTo>
                <a:lnTo>
                  <a:pt x="162051" y="208254"/>
                </a:lnTo>
                <a:lnTo>
                  <a:pt x="153185" y="202290"/>
                </a:lnTo>
                <a:lnTo>
                  <a:pt x="141926" y="195725"/>
                </a:lnTo>
                <a:lnTo>
                  <a:pt x="132079" y="191261"/>
                </a:lnTo>
                <a:lnTo>
                  <a:pt x="123951" y="188188"/>
                </a:lnTo>
                <a:lnTo>
                  <a:pt x="116331" y="186524"/>
                </a:lnTo>
                <a:lnTo>
                  <a:pt x="109219" y="186270"/>
                </a:lnTo>
                <a:lnTo>
                  <a:pt x="102234" y="186016"/>
                </a:lnTo>
                <a:lnTo>
                  <a:pt x="95757" y="187388"/>
                </a:lnTo>
                <a:lnTo>
                  <a:pt x="89788" y="190411"/>
                </a:lnTo>
                <a:lnTo>
                  <a:pt x="83946" y="193420"/>
                </a:lnTo>
                <a:lnTo>
                  <a:pt x="78739" y="198119"/>
                </a:lnTo>
                <a:lnTo>
                  <a:pt x="74167" y="204495"/>
                </a:lnTo>
                <a:lnTo>
                  <a:pt x="72599" y="206894"/>
                </a:lnTo>
                <a:lnTo>
                  <a:pt x="67342" y="218802"/>
                </a:lnTo>
                <a:lnTo>
                  <a:pt x="66166" y="230898"/>
                </a:lnTo>
                <a:lnTo>
                  <a:pt x="66522" y="234122"/>
                </a:lnTo>
                <a:lnTo>
                  <a:pt x="70004" y="245915"/>
                </a:lnTo>
                <a:lnTo>
                  <a:pt x="76962" y="257670"/>
                </a:lnTo>
                <a:close/>
              </a:path>
              <a:path w="334009" h="421055">
                <a:moveTo>
                  <a:pt x="166369" y="128943"/>
                </a:moveTo>
                <a:lnTo>
                  <a:pt x="259333" y="194055"/>
                </a:lnTo>
                <a:lnTo>
                  <a:pt x="269620" y="179463"/>
                </a:lnTo>
                <a:lnTo>
                  <a:pt x="150240" y="95897"/>
                </a:lnTo>
                <a:lnTo>
                  <a:pt x="143637" y="105295"/>
                </a:lnTo>
                <a:lnTo>
                  <a:pt x="147065" y="111442"/>
                </a:lnTo>
                <a:lnTo>
                  <a:pt x="149351" y="119468"/>
                </a:lnTo>
                <a:lnTo>
                  <a:pt x="150494" y="129400"/>
                </a:lnTo>
                <a:lnTo>
                  <a:pt x="150992" y="135096"/>
                </a:lnTo>
                <a:lnTo>
                  <a:pt x="150998" y="147606"/>
                </a:lnTo>
                <a:lnTo>
                  <a:pt x="149478" y="160566"/>
                </a:lnTo>
                <a:lnTo>
                  <a:pt x="163575" y="170446"/>
                </a:lnTo>
                <a:lnTo>
                  <a:pt x="165100" y="164731"/>
                </a:lnTo>
                <a:lnTo>
                  <a:pt x="166115" y="157848"/>
                </a:lnTo>
                <a:lnTo>
                  <a:pt x="166750" y="149796"/>
                </a:lnTo>
                <a:lnTo>
                  <a:pt x="167385" y="141757"/>
                </a:lnTo>
                <a:lnTo>
                  <a:pt x="167258" y="134797"/>
                </a:lnTo>
                <a:lnTo>
                  <a:pt x="166369" y="128943"/>
                </a:lnTo>
                <a:close/>
              </a:path>
            </a:pathLst>
          </a:custGeom>
          <a:solidFill>
            <a:srgbClr val="000000"/>
          </a:solidFill>
        </p:spPr>
        <p:txBody>
          <a:bodyPr wrap="square" lIns="0" tIns="0" rIns="0" bIns="0" rtlCol="0">
            <a:noAutofit/>
          </a:bodyPr>
          <a:lstStyle/>
          <a:p>
            <a:endParaRPr/>
          </a:p>
        </p:txBody>
      </p:sp>
      <p:sp>
        <p:nvSpPr>
          <p:cNvPr id="203" name="object 203"/>
          <p:cNvSpPr/>
          <p:nvPr/>
        </p:nvSpPr>
        <p:spPr>
          <a:xfrm>
            <a:off x="3988562" y="5918365"/>
            <a:ext cx="335152" cy="418782"/>
          </a:xfrm>
          <a:custGeom>
            <a:avLst/>
            <a:gdLst/>
            <a:ahLst/>
            <a:cxnLst/>
            <a:rect l="l" t="t" r="r" b="b"/>
            <a:pathLst>
              <a:path w="335152" h="418782">
                <a:moveTo>
                  <a:pt x="232028" y="33032"/>
                </a:moveTo>
                <a:lnTo>
                  <a:pt x="324992" y="98145"/>
                </a:lnTo>
                <a:lnTo>
                  <a:pt x="335152" y="83553"/>
                </a:lnTo>
                <a:lnTo>
                  <a:pt x="215900" y="0"/>
                </a:lnTo>
                <a:lnTo>
                  <a:pt x="209296" y="9397"/>
                </a:lnTo>
                <a:lnTo>
                  <a:pt x="212598" y="15532"/>
                </a:lnTo>
                <a:lnTo>
                  <a:pt x="214884" y="23571"/>
                </a:lnTo>
                <a:lnTo>
                  <a:pt x="216026" y="33502"/>
                </a:lnTo>
                <a:lnTo>
                  <a:pt x="216573" y="39216"/>
                </a:lnTo>
                <a:lnTo>
                  <a:pt x="216566" y="51716"/>
                </a:lnTo>
                <a:lnTo>
                  <a:pt x="215011" y="64668"/>
                </a:lnTo>
                <a:lnTo>
                  <a:pt x="229108" y="74536"/>
                </a:lnTo>
                <a:lnTo>
                  <a:pt x="230632" y="68833"/>
                </a:lnTo>
                <a:lnTo>
                  <a:pt x="231775" y="61950"/>
                </a:lnTo>
                <a:lnTo>
                  <a:pt x="232410" y="53898"/>
                </a:lnTo>
                <a:lnTo>
                  <a:pt x="233045" y="45846"/>
                </a:lnTo>
                <a:lnTo>
                  <a:pt x="232917" y="38900"/>
                </a:lnTo>
                <a:lnTo>
                  <a:pt x="232028" y="33032"/>
                </a:lnTo>
                <a:close/>
              </a:path>
              <a:path w="335152" h="418782">
                <a:moveTo>
                  <a:pt x="1825" y="335209"/>
                </a:moveTo>
                <a:lnTo>
                  <a:pt x="7706" y="346273"/>
                </a:lnTo>
                <a:lnTo>
                  <a:pt x="17399" y="356527"/>
                </a:lnTo>
                <a:lnTo>
                  <a:pt x="29463" y="342607"/>
                </a:lnTo>
                <a:lnTo>
                  <a:pt x="22098" y="337337"/>
                </a:lnTo>
                <a:lnTo>
                  <a:pt x="17779" y="331114"/>
                </a:lnTo>
                <a:lnTo>
                  <a:pt x="16510" y="323938"/>
                </a:lnTo>
                <a:lnTo>
                  <a:pt x="15239" y="316776"/>
                </a:lnTo>
                <a:lnTo>
                  <a:pt x="17017" y="309676"/>
                </a:lnTo>
                <a:lnTo>
                  <a:pt x="21971" y="302653"/>
                </a:lnTo>
                <a:lnTo>
                  <a:pt x="26542" y="295998"/>
                </a:lnTo>
                <a:lnTo>
                  <a:pt x="32385" y="291998"/>
                </a:lnTo>
                <a:lnTo>
                  <a:pt x="39242" y="290652"/>
                </a:lnTo>
                <a:lnTo>
                  <a:pt x="46100" y="289293"/>
                </a:lnTo>
                <a:lnTo>
                  <a:pt x="52450" y="290652"/>
                </a:lnTo>
                <a:lnTo>
                  <a:pt x="58165" y="294690"/>
                </a:lnTo>
                <a:lnTo>
                  <a:pt x="63753" y="298551"/>
                </a:lnTo>
                <a:lnTo>
                  <a:pt x="67945" y="304926"/>
                </a:lnTo>
                <a:lnTo>
                  <a:pt x="70992" y="313791"/>
                </a:lnTo>
                <a:lnTo>
                  <a:pt x="72235" y="317885"/>
                </a:lnTo>
                <a:lnTo>
                  <a:pt x="74482" y="328307"/>
                </a:lnTo>
                <a:lnTo>
                  <a:pt x="76354" y="341547"/>
                </a:lnTo>
                <a:lnTo>
                  <a:pt x="77850" y="357606"/>
                </a:lnTo>
                <a:lnTo>
                  <a:pt x="78497" y="365410"/>
                </a:lnTo>
                <a:lnTo>
                  <a:pt x="80209" y="378550"/>
                </a:lnTo>
                <a:lnTo>
                  <a:pt x="82423" y="389305"/>
                </a:lnTo>
                <a:lnTo>
                  <a:pt x="84582" y="397344"/>
                </a:lnTo>
                <a:lnTo>
                  <a:pt x="87629" y="404228"/>
                </a:lnTo>
                <a:lnTo>
                  <a:pt x="91566" y="409981"/>
                </a:lnTo>
                <a:lnTo>
                  <a:pt x="93852" y="413499"/>
                </a:lnTo>
                <a:lnTo>
                  <a:pt x="96900" y="416432"/>
                </a:lnTo>
                <a:lnTo>
                  <a:pt x="100457" y="418782"/>
                </a:lnTo>
                <a:lnTo>
                  <a:pt x="155448" y="340220"/>
                </a:lnTo>
                <a:lnTo>
                  <a:pt x="141477" y="330403"/>
                </a:lnTo>
                <a:lnTo>
                  <a:pt x="100584" y="388696"/>
                </a:lnTo>
                <a:lnTo>
                  <a:pt x="99187" y="385216"/>
                </a:lnTo>
                <a:lnTo>
                  <a:pt x="97916" y="381317"/>
                </a:lnTo>
                <a:lnTo>
                  <a:pt x="97027" y="376999"/>
                </a:lnTo>
                <a:lnTo>
                  <a:pt x="95461" y="365841"/>
                </a:lnTo>
                <a:lnTo>
                  <a:pt x="93852" y="349656"/>
                </a:lnTo>
                <a:lnTo>
                  <a:pt x="92334" y="334852"/>
                </a:lnTo>
                <a:lnTo>
                  <a:pt x="90626" y="322198"/>
                </a:lnTo>
                <a:lnTo>
                  <a:pt x="88773" y="312508"/>
                </a:lnTo>
                <a:lnTo>
                  <a:pt x="86867" y="304444"/>
                </a:lnTo>
                <a:lnTo>
                  <a:pt x="84200" y="297827"/>
                </a:lnTo>
                <a:lnTo>
                  <a:pt x="81025" y="292658"/>
                </a:lnTo>
                <a:lnTo>
                  <a:pt x="77724" y="287502"/>
                </a:lnTo>
                <a:lnTo>
                  <a:pt x="73787" y="283260"/>
                </a:lnTo>
                <a:lnTo>
                  <a:pt x="68961" y="279920"/>
                </a:lnTo>
                <a:lnTo>
                  <a:pt x="62840" y="276299"/>
                </a:lnTo>
                <a:lnTo>
                  <a:pt x="51070" y="272842"/>
                </a:lnTo>
                <a:lnTo>
                  <a:pt x="38480" y="273430"/>
                </a:lnTo>
                <a:lnTo>
                  <a:pt x="29795" y="276302"/>
                </a:lnTo>
                <a:lnTo>
                  <a:pt x="19331" y="283272"/>
                </a:lnTo>
                <a:lnTo>
                  <a:pt x="10033" y="293865"/>
                </a:lnTo>
                <a:lnTo>
                  <a:pt x="4460" y="303365"/>
                </a:lnTo>
                <a:lnTo>
                  <a:pt x="493" y="315290"/>
                </a:lnTo>
                <a:lnTo>
                  <a:pt x="0" y="327024"/>
                </a:lnTo>
                <a:lnTo>
                  <a:pt x="1825" y="335209"/>
                </a:lnTo>
                <a:close/>
              </a:path>
              <a:path w="335152" h="418782">
                <a:moveTo>
                  <a:pt x="119044" y="290823"/>
                </a:moveTo>
                <a:lnTo>
                  <a:pt x="131714" y="297699"/>
                </a:lnTo>
                <a:lnTo>
                  <a:pt x="143481" y="302448"/>
                </a:lnTo>
                <a:lnTo>
                  <a:pt x="154353" y="305073"/>
                </a:lnTo>
                <a:lnTo>
                  <a:pt x="164337" y="305574"/>
                </a:lnTo>
                <a:lnTo>
                  <a:pt x="175204" y="303432"/>
                </a:lnTo>
                <a:lnTo>
                  <a:pt x="186281" y="297278"/>
                </a:lnTo>
                <a:lnTo>
                  <a:pt x="195579" y="287197"/>
                </a:lnTo>
                <a:lnTo>
                  <a:pt x="202599" y="272717"/>
                </a:lnTo>
                <a:lnTo>
                  <a:pt x="203708" y="260680"/>
                </a:lnTo>
                <a:lnTo>
                  <a:pt x="203349" y="257461"/>
                </a:lnTo>
                <a:lnTo>
                  <a:pt x="199819" y="245661"/>
                </a:lnTo>
                <a:lnTo>
                  <a:pt x="192912" y="233921"/>
                </a:lnTo>
                <a:lnTo>
                  <a:pt x="183556" y="223388"/>
                </a:lnTo>
                <a:lnTo>
                  <a:pt x="173875" y="214811"/>
                </a:lnTo>
                <a:lnTo>
                  <a:pt x="162178" y="205981"/>
                </a:lnTo>
                <a:lnTo>
                  <a:pt x="153238" y="200017"/>
                </a:lnTo>
                <a:lnTo>
                  <a:pt x="141965" y="193452"/>
                </a:lnTo>
                <a:lnTo>
                  <a:pt x="132207" y="188988"/>
                </a:lnTo>
                <a:lnTo>
                  <a:pt x="123951" y="185915"/>
                </a:lnTo>
                <a:lnTo>
                  <a:pt x="116332" y="184251"/>
                </a:lnTo>
                <a:lnTo>
                  <a:pt x="109347" y="183997"/>
                </a:lnTo>
                <a:lnTo>
                  <a:pt x="102235" y="183743"/>
                </a:lnTo>
                <a:lnTo>
                  <a:pt x="95758" y="185115"/>
                </a:lnTo>
                <a:lnTo>
                  <a:pt x="89915" y="188137"/>
                </a:lnTo>
                <a:lnTo>
                  <a:pt x="83947" y="191147"/>
                </a:lnTo>
                <a:lnTo>
                  <a:pt x="78739" y="195846"/>
                </a:lnTo>
                <a:lnTo>
                  <a:pt x="74295" y="202222"/>
                </a:lnTo>
                <a:lnTo>
                  <a:pt x="72671" y="204657"/>
                </a:lnTo>
                <a:lnTo>
                  <a:pt x="67349" y="216547"/>
                </a:lnTo>
                <a:lnTo>
                  <a:pt x="66166" y="228625"/>
                </a:lnTo>
                <a:lnTo>
                  <a:pt x="66522" y="231849"/>
                </a:lnTo>
                <a:lnTo>
                  <a:pt x="70004" y="243642"/>
                </a:lnTo>
                <a:lnTo>
                  <a:pt x="76962" y="255396"/>
                </a:lnTo>
                <a:lnTo>
                  <a:pt x="78742" y="257728"/>
                </a:lnTo>
                <a:lnTo>
                  <a:pt x="80645" y="224878"/>
                </a:lnTo>
                <a:lnTo>
                  <a:pt x="81534" y="217538"/>
                </a:lnTo>
                <a:lnTo>
                  <a:pt x="86233" y="210845"/>
                </a:lnTo>
                <a:lnTo>
                  <a:pt x="90932" y="204025"/>
                </a:lnTo>
                <a:lnTo>
                  <a:pt x="98171" y="200596"/>
                </a:lnTo>
                <a:lnTo>
                  <a:pt x="107823" y="200532"/>
                </a:lnTo>
                <a:lnTo>
                  <a:pt x="114660" y="201428"/>
                </a:lnTo>
                <a:lnTo>
                  <a:pt x="124940" y="205105"/>
                </a:lnTo>
                <a:lnTo>
                  <a:pt x="137266" y="211623"/>
                </a:lnTo>
                <a:lnTo>
                  <a:pt x="151637" y="220979"/>
                </a:lnTo>
                <a:lnTo>
                  <a:pt x="162780" y="229235"/>
                </a:lnTo>
                <a:lnTo>
                  <a:pt x="173806" y="238792"/>
                </a:lnTo>
                <a:lnTo>
                  <a:pt x="181447" y="247407"/>
                </a:lnTo>
                <a:lnTo>
                  <a:pt x="185674" y="255079"/>
                </a:lnTo>
                <a:lnTo>
                  <a:pt x="188975" y="264185"/>
                </a:lnTo>
                <a:lnTo>
                  <a:pt x="188340" y="272097"/>
                </a:lnTo>
                <a:lnTo>
                  <a:pt x="183641" y="278803"/>
                </a:lnTo>
                <a:lnTo>
                  <a:pt x="178942" y="285495"/>
                </a:lnTo>
                <a:lnTo>
                  <a:pt x="171703" y="288874"/>
                </a:lnTo>
                <a:lnTo>
                  <a:pt x="162051" y="288912"/>
                </a:lnTo>
                <a:lnTo>
                  <a:pt x="155307" y="288031"/>
                </a:lnTo>
                <a:lnTo>
                  <a:pt x="145056" y="284366"/>
                </a:lnTo>
                <a:lnTo>
                  <a:pt x="132751" y="277852"/>
                </a:lnTo>
                <a:lnTo>
                  <a:pt x="118363" y="268490"/>
                </a:lnTo>
                <a:lnTo>
                  <a:pt x="105830" y="259098"/>
                </a:lnTo>
                <a:lnTo>
                  <a:pt x="95313" y="249657"/>
                </a:lnTo>
                <a:lnTo>
                  <a:pt x="96067" y="274637"/>
                </a:lnTo>
                <a:lnTo>
                  <a:pt x="107823" y="283489"/>
                </a:lnTo>
                <a:lnTo>
                  <a:pt x="119044" y="290823"/>
                </a:lnTo>
                <a:close/>
              </a:path>
              <a:path w="335152" h="418782">
                <a:moveTo>
                  <a:pt x="87858" y="240909"/>
                </a:moveTo>
                <a:lnTo>
                  <a:pt x="83438" y="232854"/>
                </a:lnTo>
                <a:lnTo>
                  <a:pt x="80645" y="224878"/>
                </a:lnTo>
                <a:lnTo>
                  <a:pt x="78742" y="257728"/>
                </a:lnTo>
                <a:lnTo>
                  <a:pt x="86352" y="266051"/>
                </a:lnTo>
                <a:lnTo>
                  <a:pt x="96067" y="274637"/>
                </a:lnTo>
                <a:lnTo>
                  <a:pt x="95313" y="249657"/>
                </a:lnTo>
                <a:lnTo>
                  <a:pt x="87858" y="240909"/>
                </a:lnTo>
                <a:close/>
              </a:path>
              <a:path w="335152" h="418782">
                <a:moveTo>
                  <a:pt x="166370" y="126669"/>
                </a:moveTo>
                <a:lnTo>
                  <a:pt x="259461" y="191782"/>
                </a:lnTo>
                <a:lnTo>
                  <a:pt x="269621" y="177190"/>
                </a:lnTo>
                <a:lnTo>
                  <a:pt x="150240" y="93624"/>
                </a:lnTo>
                <a:lnTo>
                  <a:pt x="143763" y="103022"/>
                </a:lnTo>
                <a:lnTo>
                  <a:pt x="147065" y="109169"/>
                </a:lnTo>
                <a:lnTo>
                  <a:pt x="149351" y="117195"/>
                </a:lnTo>
                <a:lnTo>
                  <a:pt x="150495" y="127126"/>
                </a:lnTo>
                <a:lnTo>
                  <a:pt x="151041" y="132845"/>
                </a:lnTo>
                <a:lnTo>
                  <a:pt x="151034" y="145344"/>
                </a:lnTo>
                <a:lnTo>
                  <a:pt x="149478" y="158292"/>
                </a:lnTo>
                <a:lnTo>
                  <a:pt x="163575" y="168173"/>
                </a:lnTo>
                <a:lnTo>
                  <a:pt x="165100" y="162458"/>
                </a:lnTo>
                <a:lnTo>
                  <a:pt x="166115" y="155574"/>
                </a:lnTo>
                <a:lnTo>
                  <a:pt x="166750" y="147523"/>
                </a:lnTo>
                <a:lnTo>
                  <a:pt x="167386" y="139484"/>
                </a:lnTo>
                <a:lnTo>
                  <a:pt x="167259" y="132524"/>
                </a:lnTo>
                <a:lnTo>
                  <a:pt x="166370" y="126669"/>
                </a:lnTo>
                <a:close/>
              </a:path>
            </a:pathLst>
          </a:custGeom>
          <a:solidFill>
            <a:srgbClr val="000000"/>
          </a:solidFill>
        </p:spPr>
        <p:txBody>
          <a:bodyPr wrap="square" lIns="0" tIns="0" rIns="0" bIns="0" rtlCol="0">
            <a:noAutofit/>
          </a:bodyPr>
          <a:lstStyle/>
          <a:p>
            <a:endParaRPr/>
          </a:p>
        </p:txBody>
      </p:sp>
      <p:sp>
        <p:nvSpPr>
          <p:cNvPr id="204" name="object 204"/>
          <p:cNvSpPr/>
          <p:nvPr/>
        </p:nvSpPr>
        <p:spPr>
          <a:xfrm>
            <a:off x="4623054" y="5912819"/>
            <a:ext cx="350393" cy="424327"/>
          </a:xfrm>
          <a:custGeom>
            <a:avLst/>
            <a:gdLst/>
            <a:ahLst/>
            <a:cxnLst/>
            <a:rect l="l" t="t" r="r" b="b"/>
            <a:pathLst>
              <a:path w="350393" h="424327">
                <a:moveTo>
                  <a:pt x="119154" y="296429"/>
                </a:moveTo>
                <a:lnTo>
                  <a:pt x="131824" y="303277"/>
                </a:lnTo>
                <a:lnTo>
                  <a:pt x="143604" y="308008"/>
                </a:lnTo>
                <a:lnTo>
                  <a:pt x="154486" y="310621"/>
                </a:lnTo>
                <a:lnTo>
                  <a:pt x="164465" y="311120"/>
                </a:lnTo>
                <a:lnTo>
                  <a:pt x="175251" y="308977"/>
                </a:lnTo>
                <a:lnTo>
                  <a:pt x="186321" y="302823"/>
                </a:lnTo>
                <a:lnTo>
                  <a:pt x="195707" y="292743"/>
                </a:lnTo>
                <a:lnTo>
                  <a:pt x="202648" y="278281"/>
                </a:lnTo>
                <a:lnTo>
                  <a:pt x="203708" y="266225"/>
                </a:lnTo>
                <a:lnTo>
                  <a:pt x="203354" y="263007"/>
                </a:lnTo>
                <a:lnTo>
                  <a:pt x="199872" y="251206"/>
                </a:lnTo>
                <a:lnTo>
                  <a:pt x="192912" y="239466"/>
                </a:lnTo>
                <a:lnTo>
                  <a:pt x="183591" y="228933"/>
                </a:lnTo>
                <a:lnTo>
                  <a:pt x="173932" y="220357"/>
                </a:lnTo>
                <a:lnTo>
                  <a:pt x="162179" y="211526"/>
                </a:lnTo>
                <a:lnTo>
                  <a:pt x="153238" y="205562"/>
                </a:lnTo>
                <a:lnTo>
                  <a:pt x="141965" y="198997"/>
                </a:lnTo>
                <a:lnTo>
                  <a:pt x="132207" y="194534"/>
                </a:lnTo>
                <a:lnTo>
                  <a:pt x="123951" y="191460"/>
                </a:lnTo>
                <a:lnTo>
                  <a:pt x="116332" y="189796"/>
                </a:lnTo>
                <a:lnTo>
                  <a:pt x="109347" y="189542"/>
                </a:lnTo>
                <a:lnTo>
                  <a:pt x="102362" y="189288"/>
                </a:lnTo>
                <a:lnTo>
                  <a:pt x="95885" y="190660"/>
                </a:lnTo>
                <a:lnTo>
                  <a:pt x="89916" y="193683"/>
                </a:lnTo>
                <a:lnTo>
                  <a:pt x="83947" y="196693"/>
                </a:lnTo>
                <a:lnTo>
                  <a:pt x="78740" y="201392"/>
                </a:lnTo>
                <a:lnTo>
                  <a:pt x="74295" y="207767"/>
                </a:lnTo>
                <a:lnTo>
                  <a:pt x="72671" y="210202"/>
                </a:lnTo>
                <a:lnTo>
                  <a:pt x="67349" y="222092"/>
                </a:lnTo>
                <a:lnTo>
                  <a:pt x="66167" y="234170"/>
                </a:lnTo>
                <a:lnTo>
                  <a:pt x="66527" y="237394"/>
                </a:lnTo>
                <a:lnTo>
                  <a:pt x="70057" y="249187"/>
                </a:lnTo>
                <a:lnTo>
                  <a:pt x="76962" y="260942"/>
                </a:lnTo>
                <a:lnTo>
                  <a:pt x="78770" y="263274"/>
                </a:lnTo>
                <a:lnTo>
                  <a:pt x="80645" y="230424"/>
                </a:lnTo>
                <a:lnTo>
                  <a:pt x="81534" y="223083"/>
                </a:lnTo>
                <a:lnTo>
                  <a:pt x="86233" y="216390"/>
                </a:lnTo>
                <a:lnTo>
                  <a:pt x="91059" y="209570"/>
                </a:lnTo>
                <a:lnTo>
                  <a:pt x="98171" y="206141"/>
                </a:lnTo>
                <a:lnTo>
                  <a:pt x="107823" y="206078"/>
                </a:lnTo>
                <a:lnTo>
                  <a:pt x="114660" y="206973"/>
                </a:lnTo>
                <a:lnTo>
                  <a:pt x="124940" y="210650"/>
                </a:lnTo>
                <a:lnTo>
                  <a:pt x="137266" y="217168"/>
                </a:lnTo>
                <a:lnTo>
                  <a:pt x="151637" y="226525"/>
                </a:lnTo>
                <a:lnTo>
                  <a:pt x="162852" y="234836"/>
                </a:lnTo>
                <a:lnTo>
                  <a:pt x="173854" y="244371"/>
                </a:lnTo>
                <a:lnTo>
                  <a:pt x="181508" y="252967"/>
                </a:lnTo>
                <a:lnTo>
                  <a:pt x="185800" y="260624"/>
                </a:lnTo>
                <a:lnTo>
                  <a:pt x="189103" y="269730"/>
                </a:lnTo>
                <a:lnTo>
                  <a:pt x="188341" y="277642"/>
                </a:lnTo>
                <a:lnTo>
                  <a:pt x="183642" y="284348"/>
                </a:lnTo>
                <a:lnTo>
                  <a:pt x="178943" y="291041"/>
                </a:lnTo>
                <a:lnTo>
                  <a:pt x="171831" y="294419"/>
                </a:lnTo>
                <a:lnTo>
                  <a:pt x="162179" y="294457"/>
                </a:lnTo>
                <a:lnTo>
                  <a:pt x="155353" y="293560"/>
                </a:lnTo>
                <a:lnTo>
                  <a:pt x="145071" y="289887"/>
                </a:lnTo>
                <a:lnTo>
                  <a:pt x="132741" y="283379"/>
                </a:lnTo>
                <a:lnTo>
                  <a:pt x="118363" y="274036"/>
                </a:lnTo>
                <a:lnTo>
                  <a:pt x="105896" y="264696"/>
                </a:lnTo>
                <a:lnTo>
                  <a:pt x="95360" y="255235"/>
                </a:lnTo>
                <a:lnTo>
                  <a:pt x="96092" y="280182"/>
                </a:lnTo>
                <a:lnTo>
                  <a:pt x="107823" y="289034"/>
                </a:lnTo>
                <a:lnTo>
                  <a:pt x="119154" y="296429"/>
                </a:lnTo>
                <a:close/>
              </a:path>
              <a:path w="350393" h="424327">
                <a:moveTo>
                  <a:pt x="87921" y="246470"/>
                </a:moveTo>
                <a:lnTo>
                  <a:pt x="83566" y="238399"/>
                </a:lnTo>
                <a:lnTo>
                  <a:pt x="80645" y="230424"/>
                </a:lnTo>
                <a:lnTo>
                  <a:pt x="78770" y="263274"/>
                </a:lnTo>
                <a:lnTo>
                  <a:pt x="86407" y="271596"/>
                </a:lnTo>
                <a:lnTo>
                  <a:pt x="96092" y="280182"/>
                </a:lnTo>
                <a:lnTo>
                  <a:pt x="95360" y="255235"/>
                </a:lnTo>
                <a:lnTo>
                  <a:pt x="87921" y="246470"/>
                </a:lnTo>
                <a:close/>
              </a:path>
              <a:path w="350393" h="424327">
                <a:moveTo>
                  <a:pt x="166497" y="132215"/>
                </a:moveTo>
                <a:lnTo>
                  <a:pt x="259461" y="197328"/>
                </a:lnTo>
                <a:lnTo>
                  <a:pt x="269621" y="182735"/>
                </a:lnTo>
                <a:lnTo>
                  <a:pt x="150368" y="99169"/>
                </a:lnTo>
                <a:lnTo>
                  <a:pt x="143763" y="108567"/>
                </a:lnTo>
                <a:lnTo>
                  <a:pt x="147066" y="114714"/>
                </a:lnTo>
                <a:lnTo>
                  <a:pt x="149351" y="122740"/>
                </a:lnTo>
                <a:lnTo>
                  <a:pt x="150495" y="132672"/>
                </a:lnTo>
                <a:lnTo>
                  <a:pt x="151041" y="138390"/>
                </a:lnTo>
                <a:lnTo>
                  <a:pt x="151034" y="150889"/>
                </a:lnTo>
                <a:lnTo>
                  <a:pt x="149479" y="163838"/>
                </a:lnTo>
                <a:lnTo>
                  <a:pt x="163575" y="173718"/>
                </a:lnTo>
                <a:lnTo>
                  <a:pt x="165100" y="168003"/>
                </a:lnTo>
                <a:lnTo>
                  <a:pt x="166243" y="161120"/>
                </a:lnTo>
                <a:lnTo>
                  <a:pt x="166878" y="153068"/>
                </a:lnTo>
                <a:lnTo>
                  <a:pt x="167512" y="145029"/>
                </a:lnTo>
                <a:lnTo>
                  <a:pt x="167386" y="138069"/>
                </a:lnTo>
                <a:lnTo>
                  <a:pt x="166497" y="132215"/>
                </a:lnTo>
                <a:close/>
              </a:path>
              <a:path w="350393" h="424327">
                <a:moveTo>
                  <a:pt x="257847" y="3455"/>
                </a:moveTo>
                <a:lnTo>
                  <a:pt x="246051" y="0"/>
                </a:lnTo>
                <a:lnTo>
                  <a:pt x="233553" y="592"/>
                </a:lnTo>
                <a:lnTo>
                  <a:pt x="224791" y="3463"/>
                </a:lnTo>
                <a:lnTo>
                  <a:pt x="214315" y="10433"/>
                </a:lnTo>
                <a:lnTo>
                  <a:pt x="205105" y="21026"/>
                </a:lnTo>
                <a:lnTo>
                  <a:pt x="199437" y="30551"/>
                </a:lnTo>
                <a:lnTo>
                  <a:pt x="195441" y="42463"/>
                </a:lnTo>
                <a:lnTo>
                  <a:pt x="194945" y="54186"/>
                </a:lnTo>
                <a:lnTo>
                  <a:pt x="196770" y="62368"/>
                </a:lnTo>
                <a:lnTo>
                  <a:pt x="202651" y="73428"/>
                </a:lnTo>
                <a:lnTo>
                  <a:pt x="212344" y="83688"/>
                </a:lnTo>
                <a:lnTo>
                  <a:pt x="224409" y="69769"/>
                </a:lnTo>
                <a:lnTo>
                  <a:pt x="217043" y="64486"/>
                </a:lnTo>
                <a:lnTo>
                  <a:pt x="212725" y="58263"/>
                </a:lnTo>
                <a:lnTo>
                  <a:pt x="211455" y="51100"/>
                </a:lnTo>
                <a:lnTo>
                  <a:pt x="210185" y="43924"/>
                </a:lnTo>
                <a:lnTo>
                  <a:pt x="211962" y="36838"/>
                </a:lnTo>
                <a:lnTo>
                  <a:pt x="216916" y="29802"/>
                </a:lnTo>
                <a:lnTo>
                  <a:pt x="221615" y="23160"/>
                </a:lnTo>
                <a:lnTo>
                  <a:pt x="227330" y="19159"/>
                </a:lnTo>
                <a:lnTo>
                  <a:pt x="234187" y="17800"/>
                </a:lnTo>
                <a:lnTo>
                  <a:pt x="241046" y="16454"/>
                </a:lnTo>
                <a:lnTo>
                  <a:pt x="247396" y="17800"/>
                </a:lnTo>
                <a:lnTo>
                  <a:pt x="253111" y="21852"/>
                </a:lnTo>
                <a:lnTo>
                  <a:pt x="258699" y="25712"/>
                </a:lnTo>
                <a:lnTo>
                  <a:pt x="262890" y="32075"/>
                </a:lnTo>
                <a:lnTo>
                  <a:pt x="265938" y="40952"/>
                </a:lnTo>
                <a:lnTo>
                  <a:pt x="267180" y="45045"/>
                </a:lnTo>
                <a:lnTo>
                  <a:pt x="269427" y="55464"/>
                </a:lnTo>
                <a:lnTo>
                  <a:pt x="271299" y="68703"/>
                </a:lnTo>
                <a:lnTo>
                  <a:pt x="272796" y="84767"/>
                </a:lnTo>
                <a:lnTo>
                  <a:pt x="273490" y="92558"/>
                </a:lnTo>
                <a:lnTo>
                  <a:pt x="275189" y="105698"/>
                </a:lnTo>
                <a:lnTo>
                  <a:pt x="277368" y="116454"/>
                </a:lnTo>
                <a:lnTo>
                  <a:pt x="279526" y="124493"/>
                </a:lnTo>
                <a:lnTo>
                  <a:pt x="282575" y="131389"/>
                </a:lnTo>
                <a:lnTo>
                  <a:pt x="286512" y="137130"/>
                </a:lnTo>
                <a:lnTo>
                  <a:pt x="288925" y="140647"/>
                </a:lnTo>
                <a:lnTo>
                  <a:pt x="291846" y="143581"/>
                </a:lnTo>
                <a:lnTo>
                  <a:pt x="295401" y="145931"/>
                </a:lnTo>
                <a:lnTo>
                  <a:pt x="350393" y="67368"/>
                </a:lnTo>
                <a:lnTo>
                  <a:pt x="336423" y="57551"/>
                </a:lnTo>
                <a:lnTo>
                  <a:pt x="295656" y="115844"/>
                </a:lnTo>
                <a:lnTo>
                  <a:pt x="294132" y="112365"/>
                </a:lnTo>
                <a:lnTo>
                  <a:pt x="292862" y="108466"/>
                </a:lnTo>
                <a:lnTo>
                  <a:pt x="291973" y="104148"/>
                </a:lnTo>
                <a:lnTo>
                  <a:pt x="290406" y="93002"/>
                </a:lnTo>
                <a:lnTo>
                  <a:pt x="288798" y="76817"/>
                </a:lnTo>
                <a:lnTo>
                  <a:pt x="287279" y="62005"/>
                </a:lnTo>
                <a:lnTo>
                  <a:pt x="285571" y="49351"/>
                </a:lnTo>
                <a:lnTo>
                  <a:pt x="283718" y="39670"/>
                </a:lnTo>
                <a:lnTo>
                  <a:pt x="281813" y="31593"/>
                </a:lnTo>
                <a:lnTo>
                  <a:pt x="279146" y="24976"/>
                </a:lnTo>
                <a:lnTo>
                  <a:pt x="275971" y="19820"/>
                </a:lnTo>
                <a:lnTo>
                  <a:pt x="272796" y="14651"/>
                </a:lnTo>
                <a:lnTo>
                  <a:pt x="268732" y="10409"/>
                </a:lnTo>
                <a:lnTo>
                  <a:pt x="264033" y="7082"/>
                </a:lnTo>
                <a:lnTo>
                  <a:pt x="257847" y="3455"/>
                </a:lnTo>
                <a:close/>
              </a:path>
              <a:path w="350393" h="424327">
                <a:moveTo>
                  <a:pt x="62902" y="281844"/>
                </a:moveTo>
                <a:lnTo>
                  <a:pt x="51106" y="278387"/>
                </a:lnTo>
                <a:lnTo>
                  <a:pt x="38608" y="278976"/>
                </a:lnTo>
                <a:lnTo>
                  <a:pt x="29866" y="281847"/>
                </a:lnTo>
                <a:lnTo>
                  <a:pt x="19426" y="288817"/>
                </a:lnTo>
                <a:lnTo>
                  <a:pt x="10160" y="299410"/>
                </a:lnTo>
                <a:lnTo>
                  <a:pt x="4492" y="308941"/>
                </a:lnTo>
                <a:lnTo>
                  <a:pt x="496" y="320850"/>
                </a:lnTo>
                <a:lnTo>
                  <a:pt x="0" y="332570"/>
                </a:lnTo>
                <a:lnTo>
                  <a:pt x="1842" y="340798"/>
                </a:lnTo>
                <a:lnTo>
                  <a:pt x="7753" y="351838"/>
                </a:lnTo>
                <a:lnTo>
                  <a:pt x="17525" y="362072"/>
                </a:lnTo>
                <a:lnTo>
                  <a:pt x="29463" y="348153"/>
                </a:lnTo>
                <a:lnTo>
                  <a:pt x="22098" y="342882"/>
                </a:lnTo>
                <a:lnTo>
                  <a:pt x="17780" y="336659"/>
                </a:lnTo>
                <a:lnTo>
                  <a:pt x="16510" y="329484"/>
                </a:lnTo>
                <a:lnTo>
                  <a:pt x="15240" y="322321"/>
                </a:lnTo>
                <a:lnTo>
                  <a:pt x="17018" y="315222"/>
                </a:lnTo>
                <a:lnTo>
                  <a:pt x="21971" y="308199"/>
                </a:lnTo>
                <a:lnTo>
                  <a:pt x="26670" y="301544"/>
                </a:lnTo>
                <a:lnTo>
                  <a:pt x="32385" y="297543"/>
                </a:lnTo>
                <a:lnTo>
                  <a:pt x="39243" y="296197"/>
                </a:lnTo>
                <a:lnTo>
                  <a:pt x="46100" y="294838"/>
                </a:lnTo>
                <a:lnTo>
                  <a:pt x="52450" y="296197"/>
                </a:lnTo>
                <a:lnTo>
                  <a:pt x="58166" y="300236"/>
                </a:lnTo>
                <a:lnTo>
                  <a:pt x="63754" y="304096"/>
                </a:lnTo>
                <a:lnTo>
                  <a:pt x="67945" y="310472"/>
                </a:lnTo>
                <a:lnTo>
                  <a:pt x="70993" y="319336"/>
                </a:lnTo>
                <a:lnTo>
                  <a:pt x="72235" y="323430"/>
                </a:lnTo>
                <a:lnTo>
                  <a:pt x="74482" y="333852"/>
                </a:lnTo>
                <a:lnTo>
                  <a:pt x="76354" y="347093"/>
                </a:lnTo>
                <a:lnTo>
                  <a:pt x="77850" y="363151"/>
                </a:lnTo>
                <a:lnTo>
                  <a:pt x="78546" y="370955"/>
                </a:lnTo>
                <a:lnTo>
                  <a:pt x="80245" y="384095"/>
                </a:lnTo>
                <a:lnTo>
                  <a:pt x="82423" y="394851"/>
                </a:lnTo>
                <a:lnTo>
                  <a:pt x="84582" y="402890"/>
                </a:lnTo>
                <a:lnTo>
                  <a:pt x="87630" y="409773"/>
                </a:lnTo>
                <a:lnTo>
                  <a:pt x="91567" y="415526"/>
                </a:lnTo>
                <a:lnTo>
                  <a:pt x="93980" y="419044"/>
                </a:lnTo>
                <a:lnTo>
                  <a:pt x="96900" y="421978"/>
                </a:lnTo>
                <a:lnTo>
                  <a:pt x="100457" y="424327"/>
                </a:lnTo>
                <a:lnTo>
                  <a:pt x="155448" y="345765"/>
                </a:lnTo>
                <a:lnTo>
                  <a:pt x="141478" y="335948"/>
                </a:lnTo>
                <a:lnTo>
                  <a:pt x="100711" y="394241"/>
                </a:lnTo>
                <a:lnTo>
                  <a:pt x="99187" y="390761"/>
                </a:lnTo>
                <a:lnTo>
                  <a:pt x="97917" y="386862"/>
                </a:lnTo>
                <a:lnTo>
                  <a:pt x="97028" y="382544"/>
                </a:lnTo>
                <a:lnTo>
                  <a:pt x="95481" y="371393"/>
                </a:lnTo>
                <a:lnTo>
                  <a:pt x="93980" y="355201"/>
                </a:lnTo>
                <a:lnTo>
                  <a:pt x="92428" y="340384"/>
                </a:lnTo>
                <a:lnTo>
                  <a:pt x="90659" y="327738"/>
                </a:lnTo>
                <a:lnTo>
                  <a:pt x="88773" y="318054"/>
                </a:lnTo>
                <a:lnTo>
                  <a:pt x="86868" y="309989"/>
                </a:lnTo>
                <a:lnTo>
                  <a:pt x="84328" y="303373"/>
                </a:lnTo>
                <a:lnTo>
                  <a:pt x="81025" y="298204"/>
                </a:lnTo>
                <a:lnTo>
                  <a:pt x="77850" y="293047"/>
                </a:lnTo>
                <a:lnTo>
                  <a:pt x="73787" y="288806"/>
                </a:lnTo>
                <a:lnTo>
                  <a:pt x="69087" y="285466"/>
                </a:lnTo>
                <a:lnTo>
                  <a:pt x="62902" y="281844"/>
                </a:lnTo>
                <a:close/>
              </a:path>
            </a:pathLst>
          </a:custGeom>
          <a:solidFill>
            <a:srgbClr val="000000"/>
          </a:solidFill>
        </p:spPr>
        <p:txBody>
          <a:bodyPr wrap="square" lIns="0" tIns="0" rIns="0" bIns="0" rtlCol="0">
            <a:noAutofit/>
          </a:bodyPr>
          <a:lstStyle/>
          <a:p>
            <a:endParaRPr/>
          </a:p>
        </p:txBody>
      </p:sp>
      <p:sp>
        <p:nvSpPr>
          <p:cNvPr id="205" name="object 205"/>
          <p:cNvSpPr/>
          <p:nvPr/>
        </p:nvSpPr>
        <p:spPr>
          <a:xfrm>
            <a:off x="5257546" y="5916015"/>
            <a:ext cx="334910" cy="421131"/>
          </a:xfrm>
          <a:custGeom>
            <a:avLst/>
            <a:gdLst/>
            <a:ahLst/>
            <a:cxnLst/>
            <a:rect l="l" t="t" r="r" b="b"/>
            <a:pathLst>
              <a:path w="334910" h="421131">
                <a:moveTo>
                  <a:pt x="87939" y="243274"/>
                </a:moveTo>
                <a:lnTo>
                  <a:pt x="83565" y="235204"/>
                </a:lnTo>
                <a:lnTo>
                  <a:pt x="80644" y="227228"/>
                </a:lnTo>
                <a:lnTo>
                  <a:pt x="78814" y="260133"/>
                </a:lnTo>
                <a:lnTo>
                  <a:pt x="86454" y="268438"/>
                </a:lnTo>
                <a:lnTo>
                  <a:pt x="96159" y="277006"/>
                </a:lnTo>
                <a:lnTo>
                  <a:pt x="95408" y="252039"/>
                </a:lnTo>
                <a:lnTo>
                  <a:pt x="87939" y="243274"/>
                </a:lnTo>
                <a:close/>
              </a:path>
              <a:path w="334910" h="421131">
                <a:moveTo>
                  <a:pt x="166496" y="129019"/>
                </a:moveTo>
                <a:lnTo>
                  <a:pt x="259461" y="194132"/>
                </a:lnTo>
                <a:lnTo>
                  <a:pt x="269748" y="179539"/>
                </a:lnTo>
                <a:lnTo>
                  <a:pt x="150367" y="95973"/>
                </a:lnTo>
                <a:lnTo>
                  <a:pt x="143763" y="105371"/>
                </a:lnTo>
                <a:lnTo>
                  <a:pt x="147192" y="111518"/>
                </a:lnTo>
                <a:lnTo>
                  <a:pt x="149351" y="119545"/>
                </a:lnTo>
                <a:lnTo>
                  <a:pt x="150621" y="129476"/>
                </a:lnTo>
                <a:lnTo>
                  <a:pt x="151108" y="135183"/>
                </a:lnTo>
                <a:lnTo>
                  <a:pt x="151043" y="147687"/>
                </a:lnTo>
                <a:lnTo>
                  <a:pt x="149478" y="160642"/>
                </a:lnTo>
                <a:lnTo>
                  <a:pt x="163702" y="170522"/>
                </a:lnTo>
                <a:lnTo>
                  <a:pt x="165100" y="164807"/>
                </a:lnTo>
                <a:lnTo>
                  <a:pt x="166242" y="157924"/>
                </a:lnTo>
                <a:lnTo>
                  <a:pt x="166877" y="149872"/>
                </a:lnTo>
                <a:lnTo>
                  <a:pt x="167512" y="141833"/>
                </a:lnTo>
                <a:lnTo>
                  <a:pt x="167386" y="134874"/>
                </a:lnTo>
                <a:lnTo>
                  <a:pt x="166496" y="129019"/>
                </a:lnTo>
                <a:close/>
              </a:path>
              <a:path w="334910" h="421131">
                <a:moveTo>
                  <a:pt x="273444" y="122512"/>
                </a:moveTo>
                <a:lnTo>
                  <a:pt x="285523" y="125008"/>
                </a:lnTo>
                <a:lnTo>
                  <a:pt x="297814" y="123939"/>
                </a:lnTo>
                <a:lnTo>
                  <a:pt x="305675" y="121335"/>
                </a:lnTo>
                <a:lnTo>
                  <a:pt x="316347" y="114589"/>
                </a:lnTo>
                <a:lnTo>
                  <a:pt x="325374" y="104482"/>
                </a:lnTo>
                <a:lnTo>
                  <a:pt x="331925" y="92465"/>
                </a:lnTo>
                <a:lnTo>
                  <a:pt x="334910" y="80511"/>
                </a:lnTo>
                <a:lnTo>
                  <a:pt x="334644" y="68211"/>
                </a:lnTo>
                <a:lnTo>
                  <a:pt x="332113" y="58388"/>
                </a:lnTo>
                <a:lnTo>
                  <a:pt x="325853" y="47329"/>
                </a:lnTo>
                <a:lnTo>
                  <a:pt x="316229" y="38379"/>
                </a:lnTo>
                <a:lnTo>
                  <a:pt x="308482" y="33007"/>
                </a:lnTo>
                <a:lnTo>
                  <a:pt x="300736" y="30480"/>
                </a:lnTo>
                <a:lnTo>
                  <a:pt x="292988" y="30797"/>
                </a:lnTo>
                <a:lnTo>
                  <a:pt x="285114" y="31115"/>
                </a:lnTo>
                <a:lnTo>
                  <a:pt x="277875" y="34213"/>
                </a:lnTo>
                <a:lnTo>
                  <a:pt x="271399" y="40106"/>
                </a:lnTo>
                <a:lnTo>
                  <a:pt x="272668" y="32956"/>
                </a:lnTo>
                <a:lnTo>
                  <a:pt x="272161" y="26530"/>
                </a:lnTo>
                <a:lnTo>
                  <a:pt x="269875" y="20828"/>
                </a:lnTo>
                <a:lnTo>
                  <a:pt x="267588" y="15113"/>
                </a:lnTo>
                <a:lnTo>
                  <a:pt x="263905" y="10464"/>
                </a:lnTo>
                <a:lnTo>
                  <a:pt x="258825" y="6870"/>
                </a:lnTo>
                <a:lnTo>
                  <a:pt x="253364" y="3086"/>
                </a:lnTo>
                <a:lnTo>
                  <a:pt x="247268" y="952"/>
                </a:lnTo>
                <a:lnTo>
                  <a:pt x="240411" y="469"/>
                </a:lnTo>
                <a:lnTo>
                  <a:pt x="233552" y="0"/>
                </a:lnTo>
                <a:lnTo>
                  <a:pt x="226821" y="1511"/>
                </a:lnTo>
                <a:lnTo>
                  <a:pt x="220217" y="5029"/>
                </a:lnTo>
                <a:lnTo>
                  <a:pt x="213613" y="8534"/>
                </a:lnTo>
                <a:lnTo>
                  <a:pt x="208025" y="13538"/>
                </a:lnTo>
                <a:lnTo>
                  <a:pt x="203580" y="20015"/>
                </a:lnTo>
                <a:lnTo>
                  <a:pt x="200372" y="25151"/>
                </a:lnTo>
                <a:lnTo>
                  <a:pt x="195842" y="37033"/>
                </a:lnTo>
                <a:lnTo>
                  <a:pt x="195071" y="49263"/>
                </a:lnTo>
                <a:lnTo>
                  <a:pt x="196073" y="55022"/>
                </a:lnTo>
                <a:lnTo>
                  <a:pt x="200848" y="66536"/>
                </a:lnTo>
                <a:lnTo>
                  <a:pt x="209295" y="77343"/>
                </a:lnTo>
                <a:lnTo>
                  <a:pt x="222123" y="64566"/>
                </a:lnTo>
                <a:lnTo>
                  <a:pt x="215773" y="58483"/>
                </a:lnTo>
                <a:lnTo>
                  <a:pt x="212089" y="52311"/>
                </a:lnTo>
                <a:lnTo>
                  <a:pt x="211200" y="46024"/>
                </a:lnTo>
                <a:lnTo>
                  <a:pt x="210312" y="39751"/>
                </a:lnTo>
                <a:lnTo>
                  <a:pt x="211836" y="33769"/>
                </a:lnTo>
                <a:lnTo>
                  <a:pt x="215773" y="28092"/>
                </a:lnTo>
                <a:lnTo>
                  <a:pt x="219837" y="22364"/>
                </a:lnTo>
                <a:lnTo>
                  <a:pt x="224789" y="18923"/>
                </a:lnTo>
                <a:lnTo>
                  <a:pt x="230886" y="17754"/>
                </a:lnTo>
                <a:lnTo>
                  <a:pt x="236854" y="16598"/>
                </a:lnTo>
                <a:lnTo>
                  <a:pt x="242569" y="17894"/>
                </a:lnTo>
                <a:lnTo>
                  <a:pt x="247903" y="21640"/>
                </a:lnTo>
                <a:lnTo>
                  <a:pt x="254762" y="26365"/>
                </a:lnTo>
                <a:lnTo>
                  <a:pt x="257937" y="32359"/>
                </a:lnTo>
                <a:lnTo>
                  <a:pt x="257682" y="39598"/>
                </a:lnTo>
                <a:lnTo>
                  <a:pt x="257555" y="46837"/>
                </a:lnTo>
                <a:lnTo>
                  <a:pt x="255142" y="53568"/>
                </a:lnTo>
                <a:lnTo>
                  <a:pt x="250825" y="59791"/>
                </a:lnTo>
                <a:lnTo>
                  <a:pt x="249046" y="62026"/>
                </a:lnTo>
                <a:lnTo>
                  <a:pt x="260730" y="72618"/>
                </a:lnTo>
                <a:lnTo>
                  <a:pt x="262508" y="67754"/>
                </a:lnTo>
                <a:lnTo>
                  <a:pt x="264413" y="63944"/>
                </a:lnTo>
                <a:lnTo>
                  <a:pt x="266318" y="61188"/>
                </a:lnTo>
                <a:lnTo>
                  <a:pt x="271017" y="54432"/>
                </a:lnTo>
                <a:lnTo>
                  <a:pt x="277113" y="50380"/>
                </a:lnTo>
                <a:lnTo>
                  <a:pt x="284479" y="49047"/>
                </a:lnTo>
                <a:lnTo>
                  <a:pt x="291973" y="47726"/>
                </a:lnTo>
                <a:lnTo>
                  <a:pt x="298957" y="49403"/>
                </a:lnTo>
                <a:lnTo>
                  <a:pt x="305688" y="54089"/>
                </a:lnTo>
                <a:lnTo>
                  <a:pt x="312674" y="59016"/>
                </a:lnTo>
                <a:lnTo>
                  <a:pt x="316991" y="65506"/>
                </a:lnTo>
                <a:lnTo>
                  <a:pt x="318388" y="73558"/>
                </a:lnTo>
                <a:lnTo>
                  <a:pt x="319913" y="81622"/>
                </a:lnTo>
                <a:lnTo>
                  <a:pt x="318134" y="89090"/>
                </a:lnTo>
                <a:lnTo>
                  <a:pt x="313308" y="95948"/>
                </a:lnTo>
                <a:lnTo>
                  <a:pt x="309371" y="101727"/>
                </a:lnTo>
                <a:lnTo>
                  <a:pt x="304038" y="105359"/>
                </a:lnTo>
                <a:lnTo>
                  <a:pt x="297561" y="106832"/>
                </a:lnTo>
                <a:lnTo>
                  <a:pt x="291083" y="108305"/>
                </a:lnTo>
                <a:lnTo>
                  <a:pt x="283209" y="106984"/>
                </a:lnTo>
                <a:lnTo>
                  <a:pt x="273684" y="102870"/>
                </a:lnTo>
                <a:lnTo>
                  <a:pt x="265429" y="118821"/>
                </a:lnTo>
                <a:lnTo>
                  <a:pt x="273444" y="122512"/>
                </a:lnTo>
                <a:close/>
              </a:path>
              <a:path w="334910" h="421131">
                <a:moveTo>
                  <a:pt x="62902" y="278649"/>
                </a:moveTo>
                <a:lnTo>
                  <a:pt x="51106" y="275191"/>
                </a:lnTo>
                <a:lnTo>
                  <a:pt x="38607" y="275780"/>
                </a:lnTo>
                <a:lnTo>
                  <a:pt x="29866" y="278652"/>
                </a:lnTo>
                <a:lnTo>
                  <a:pt x="19426" y="285622"/>
                </a:lnTo>
                <a:lnTo>
                  <a:pt x="10159" y="296214"/>
                </a:lnTo>
                <a:lnTo>
                  <a:pt x="4548" y="305745"/>
                </a:lnTo>
                <a:lnTo>
                  <a:pt x="528" y="317654"/>
                </a:lnTo>
                <a:lnTo>
                  <a:pt x="0" y="329374"/>
                </a:lnTo>
                <a:lnTo>
                  <a:pt x="1896" y="337602"/>
                </a:lnTo>
                <a:lnTo>
                  <a:pt x="7786" y="348642"/>
                </a:lnTo>
                <a:lnTo>
                  <a:pt x="17525" y="358876"/>
                </a:lnTo>
                <a:lnTo>
                  <a:pt x="29590" y="344957"/>
                </a:lnTo>
                <a:lnTo>
                  <a:pt x="22098" y="339686"/>
                </a:lnTo>
                <a:lnTo>
                  <a:pt x="17779" y="333463"/>
                </a:lnTo>
                <a:lnTo>
                  <a:pt x="16509" y="326288"/>
                </a:lnTo>
                <a:lnTo>
                  <a:pt x="15239" y="319125"/>
                </a:lnTo>
                <a:lnTo>
                  <a:pt x="17017" y="312026"/>
                </a:lnTo>
                <a:lnTo>
                  <a:pt x="21970" y="305003"/>
                </a:lnTo>
                <a:lnTo>
                  <a:pt x="26669" y="298348"/>
                </a:lnTo>
                <a:lnTo>
                  <a:pt x="32384" y="294347"/>
                </a:lnTo>
                <a:lnTo>
                  <a:pt x="39242" y="293001"/>
                </a:lnTo>
                <a:lnTo>
                  <a:pt x="46100" y="291642"/>
                </a:lnTo>
                <a:lnTo>
                  <a:pt x="52450" y="293001"/>
                </a:lnTo>
                <a:lnTo>
                  <a:pt x="58292" y="297040"/>
                </a:lnTo>
                <a:lnTo>
                  <a:pt x="63753" y="300901"/>
                </a:lnTo>
                <a:lnTo>
                  <a:pt x="68071" y="307276"/>
                </a:lnTo>
                <a:lnTo>
                  <a:pt x="70992" y="316141"/>
                </a:lnTo>
                <a:lnTo>
                  <a:pt x="72235" y="320234"/>
                </a:lnTo>
                <a:lnTo>
                  <a:pt x="74482" y="330656"/>
                </a:lnTo>
                <a:lnTo>
                  <a:pt x="76354" y="343897"/>
                </a:lnTo>
                <a:lnTo>
                  <a:pt x="77850" y="359956"/>
                </a:lnTo>
                <a:lnTo>
                  <a:pt x="78549" y="367776"/>
                </a:lnTo>
                <a:lnTo>
                  <a:pt x="80274" y="380906"/>
                </a:lnTo>
                <a:lnTo>
                  <a:pt x="82550" y="391655"/>
                </a:lnTo>
                <a:lnTo>
                  <a:pt x="84581" y="399694"/>
                </a:lnTo>
                <a:lnTo>
                  <a:pt x="87629" y="406577"/>
                </a:lnTo>
                <a:lnTo>
                  <a:pt x="91566" y="412330"/>
                </a:lnTo>
                <a:lnTo>
                  <a:pt x="93979" y="415848"/>
                </a:lnTo>
                <a:lnTo>
                  <a:pt x="96900" y="418782"/>
                </a:lnTo>
                <a:lnTo>
                  <a:pt x="100583" y="421132"/>
                </a:lnTo>
                <a:lnTo>
                  <a:pt x="155575" y="342569"/>
                </a:lnTo>
                <a:lnTo>
                  <a:pt x="141477" y="332752"/>
                </a:lnTo>
                <a:lnTo>
                  <a:pt x="100711" y="391045"/>
                </a:lnTo>
                <a:lnTo>
                  <a:pt x="99187" y="387565"/>
                </a:lnTo>
                <a:lnTo>
                  <a:pt x="98043" y="383667"/>
                </a:lnTo>
                <a:lnTo>
                  <a:pt x="97154" y="379349"/>
                </a:lnTo>
                <a:lnTo>
                  <a:pt x="95537" y="368190"/>
                </a:lnTo>
                <a:lnTo>
                  <a:pt x="93979" y="352005"/>
                </a:lnTo>
                <a:lnTo>
                  <a:pt x="92428" y="337188"/>
                </a:lnTo>
                <a:lnTo>
                  <a:pt x="90659" y="324543"/>
                </a:lnTo>
                <a:lnTo>
                  <a:pt x="88773" y="314858"/>
                </a:lnTo>
                <a:lnTo>
                  <a:pt x="86867" y="306793"/>
                </a:lnTo>
                <a:lnTo>
                  <a:pt x="84327" y="300177"/>
                </a:lnTo>
                <a:lnTo>
                  <a:pt x="81025" y="295008"/>
                </a:lnTo>
                <a:lnTo>
                  <a:pt x="77850" y="289852"/>
                </a:lnTo>
                <a:lnTo>
                  <a:pt x="73787" y="285610"/>
                </a:lnTo>
                <a:lnTo>
                  <a:pt x="69087" y="282270"/>
                </a:lnTo>
                <a:lnTo>
                  <a:pt x="62902" y="278649"/>
                </a:lnTo>
                <a:close/>
              </a:path>
              <a:path w="334910" h="421131">
                <a:moveTo>
                  <a:pt x="119126" y="293173"/>
                </a:moveTo>
                <a:lnTo>
                  <a:pt x="131785" y="300048"/>
                </a:lnTo>
                <a:lnTo>
                  <a:pt x="143570" y="304798"/>
                </a:lnTo>
                <a:lnTo>
                  <a:pt x="154467" y="307422"/>
                </a:lnTo>
                <a:lnTo>
                  <a:pt x="164464" y="307924"/>
                </a:lnTo>
                <a:lnTo>
                  <a:pt x="175331" y="305781"/>
                </a:lnTo>
                <a:lnTo>
                  <a:pt x="186408" y="299627"/>
                </a:lnTo>
                <a:lnTo>
                  <a:pt x="195706" y="289547"/>
                </a:lnTo>
                <a:lnTo>
                  <a:pt x="202664" y="275103"/>
                </a:lnTo>
                <a:lnTo>
                  <a:pt x="203834" y="263029"/>
                </a:lnTo>
                <a:lnTo>
                  <a:pt x="203434" y="259772"/>
                </a:lnTo>
                <a:lnTo>
                  <a:pt x="199874" y="247991"/>
                </a:lnTo>
                <a:lnTo>
                  <a:pt x="192912" y="236270"/>
                </a:lnTo>
                <a:lnTo>
                  <a:pt x="183646" y="225737"/>
                </a:lnTo>
                <a:lnTo>
                  <a:pt x="173956" y="217161"/>
                </a:lnTo>
                <a:lnTo>
                  <a:pt x="162178" y="208330"/>
                </a:lnTo>
                <a:lnTo>
                  <a:pt x="153257" y="202367"/>
                </a:lnTo>
                <a:lnTo>
                  <a:pt x="142021" y="195801"/>
                </a:lnTo>
                <a:lnTo>
                  <a:pt x="132206" y="191338"/>
                </a:lnTo>
                <a:lnTo>
                  <a:pt x="124078" y="188264"/>
                </a:lnTo>
                <a:lnTo>
                  <a:pt x="116458" y="186601"/>
                </a:lnTo>
                <a:lnTo>
                  <a:pt x="109346" y="186347"/>
                </a:lnTo>
                <a:lnTo>
                  <a:pt x="102362" y="186093"/>
                </a:lnTo>
                <a:lnTo>
                  <a:pt x="95884" y="187464"/>
                </a:lnTo>
                <a:lnTo>
                  <a:pt x="89915" y="190487"/>
                </a:lnTo>
                <a:lnTo>
                  <a:pt x="83946" y="193497"/>
                </a:lnTo>
                <a:lnTo>
                  <a:pt x="78739" y="198196"/>
                </a:lnTo>
                <a:lnTo>
                  <a:pt x="74294" y="204571"/>
                </a:lnTo>
                <a:lnTo>
                  <a:pt x="72700" y="207006"/>
                </a:lnTo>
                <a:lnTo>
                  <a:pt x="67392" y="218896"/>
                </a:lnTo>
                <a:lnTo>
                  <a:pt x="66166" y="230974"/>
                </a:lnTo>
                <a:lnTo>
                  <a:pt x="66562" y="234199"/>
                </a:lnTo>
                <a:lnTo>
                  <a:pt x="70098" y="245991"/>
                </a:lnTo>
                <a:lnTo>
                  <a:pt x="76962" y="257746"/>
                </a:lnTo>
                <a:lnTo>
                  <a:pt x="78814" y="260133"/>
                </a:lnTo>
                <a:lnTo>
                  <a:pt x="80644" y="227228"/>
                </a:lnTo>
                <a:lnTo>
                  <a:pt x="81533" y="219887"/>
                </a:lnTo>
                <a:lnTo>
                  <a:pt x="86232" y="213194"/>
                </a:lnTo>
                <a:lnTo>
                  <a:pt x="91058" y="206375"/>
                </a:lnTo>
                <a:lnTo>
                  <a:pt x="98298" y="202946"/>
                </a:lnTo>
                <a:lnTo>
                  <a:pt x="107823" y="202882"/>
                </a:lnTo>
                <a:lnTo>
                  <a:pt x="114660" y="203777"/>
                </a:lnTo>
                <a:lnTo>
                  <a:pt x="124940" y="207454"/>
                </a:lnTo>
                <a:lnTo>
                  <a:pt x="137266" y="213972"/>
                </a:lnTo>
                <a:lnTo>
                  <a:pt x="151637" y="223329"/>
                </a:lnTo>
                <a:lnTo>
                  <a:pt x="162902" y="231641"/>
                </a:lnTo>
                <a:lnTo>
                  <a:pt x="173904" y="241175"/>
                </a:lnTo>
                <a:lnTo>
                  <a:pt x="181528" y="249771"/>
                </a:lnTo>
                <a:lnTo>
                  <a:pt x="185800" y="257429"/>
                </a:lnTo>
                <a:lnTo>
                  <a:pt x="189102" y="266534"/>
                </a:lnTo>
                <a:lnTo>
                  <a:pt x="188340" y="274447"/>
                </a:lnTo>
                <a:lnTo>
                  <a:pt x="183641" y="281152"/>
                </a:lnTo>
                <a:lnTo>
                  <a:pt x="178942" y="287845"/>
                </a:lnTo>
                <a:lnTo>
                  <a:pt x="171830" y="291223"/>
                </a:lnTo>
                <a:lnTo>
                  <a:pt x="162178" y="291261"/>
                </a:lnTo>
                <a:lnTo>
                  <a:pt x="155353" y="290364"/>
                </a:lnTo>
                <a:lnTo>
                  <a:pt x="145071" y="286691"/>
                </a:lnTo>
                <a:lnTo>
                  <a:pt x="132741" y="280183"/>
                </a:lnTo>
                <a:lnTo>
                  <a:pt x="118363" y="270840"/>
                </a:lnTo>
                <a:lnTo>
                  <a:pt x="105948" y="261500"/>
                </a:lnTo>
                <a:lnTo>
                  <a:pt x="95408" y="252039"/>
                </a:lnTo>
                <a:lnTo>
                  <a:pt x="96159" y="277006"/>
                </a:lnTo>
                <a:lnTo>
                  <a:pt x="107950" y="285838"/>
                </a:lnTo>
                <a:lnTo>
                  <a:pt x="119126" y="293173"/>
                </a:lnTo>
                <a:close/>
              </a:path>
            </a:pathLst>
          </a:custGeom>
          <a:solidFill>
            <a:srgbClr val="000000"/>
          </a:solidFill>
        </p:spPr>
        <p:txBody>
          <a:bodyPr wrap="square" lIns="0" tIns="0" rIns="0" bIns="0" rtlCol="0">
            <a:noAutofit/>
          </a:bodyPr>
          <a:lstStyle/>
          <a:p>
            <a:endParaRPr/>
          </a:p>
        </p:txBody>
      </p:sp>
      <p:sp>
        <p:nvSpPr>
          <p:cNvPr id="206" name="object 206"/>
          <p:cNvSpPr/>
          <p:nvPr/>
        </p:nvSpPr>
        <p:spPr>
          <a:xfrm>
            <a:off x="5892165" y="5912294"/>
            <a:ext cx="339598" cy="424853"/>
          </a:xfrm>
          <a:custGeom>
            <a:avLst/>
            <a:gdLst/>
            <a:ahLst/>
            <a:cxnLst/>
            <a:rect l="l" t="t" r="r" b="b"/>
            <a:pathLst>
              <a:path w="339598" h="424853">
                <a:moveTo>
                  <a:pt x="311150" y="63296"/>
                </a:moveTo>
                <a:lnTo>
                  <a:pt x="322452" y="47244"/>
                </a:lnTo>
                <a:lnTo>
                  <a:pt x="308990" y="37884"/>
                </a:lnTo>
                <a:lnTo>
                  <a:pt x="297814" y="53936"/>
                </a:lnTo>
                <a:lnTo>
                  <a:pt x="220852" y="0"/>
                </a:lnTo>
                <a:lnTo>
                  <a:pt x="212471" y="11925"/>
                </a:lnTo>
                <a:lnTo>
                  <a:pt x="251460" y="120091"/>
                </a:lnTo>
                <a:lnTo>
                  <a:pt x="234061" y="31000"/>
                </a:lnTo>
                <a:lnTo>
                  <a:pt x="287655" y="68529"/>
                </a:lnTo>
                <a:lnTo>
                  <a:pt x="264922" y="129451"/>
                </a:lnTo>
                <a:lnTo>
                  <a:pt x="300989" y="77889"/>
                </a:lnTo>
                <a:lnTo>
                  <a:pt x="329438" y="97815"/>
                </a:lnTo>
                <a:lnTo>
                  <a:pt x="339598" y="83223"/>
                </a:lnTo>
                <a:lnTo>
                  <a:pt x="311150" y="63296"/>
                </a:lnTo>
                <a:close/>
              </a:path>
              <a:path w="339598" h="424853">
                <a:moveTo>
                  <a:pt x="261493" y="105740"/>
                </a:moveTo>
                <a:lnTo>
                  <a:pt x="234061" y="31000"/>
                </a:lnTo>
                <a:lnTo>
                  <a:pt x="251460" y="120091"/>
                </a:lnTo>
                <a:lnTo>
                  <a:pt x="264922" y="129451"/>
                </a:lnTo>
                <a:lnTo>
                  <a:pt x="287655" y="68529"/>
                </a:lnTo>
                <a:lnTo>
                  <a:pt x="261493" y="105740"/>
                </a:lnTo>
                <a:close/>
              </a:path>
              <a:path w="339598" h="424853">
                <a:moveTo>
                  <a:pt x="62840" y="282370"/>
                </a:moveTo>
                <a:lnTo>
                  <a:pt x="51070" y="278912"/>
                </a:lnTo>
                <a:lnTo>
                  <a:pt x="38481" y="279501"/>
                </a:lnTo>
                <a:lnTo>
                  <a:pt x="29795" y="282373"/>
                </a:lnTo>
                <a:lnTo>
                  <a:pt x="19331" y="289343"/>
                </a:lnTo>
                <a:lnTo>
                  <a:pt x="10033" y="299935"/>
                </a:lnTo>
                <a:lnTo>
                  <a:pt x="4409" y="309497"/>
                </a:lnTo>
                <a:lnTo>
                  <a:pt x="431" y="321390"/>
                </a:lnTo>
                <a:lnTo>
                  <a:pt x="0" y="333095"/>
                </a:lnTo>
                <a:lnTo>
                  <a:pt x="1825" y="341280"/>
                </a:lnTo>
                <a:lnTo>
                  <a:pt x="7706" y="352343"/>
                </a:lnTo>
                <a:lnTo>
                  <a:pt x="17399" y="362597"/>
                </a:lnTo>
                <a:lnTo>
                  <a:pt x="29463" y="348678"/>
                </a:lnTo>
                <a:lnTo>
                  <a:pt x="21971" y="343408"/>
                </a:lnTo>
                <a:lnTo>
                  <a:pt x="17652" y="337185"/>
                </a:lnTo>
                <a:lnTo>
                  <a:pt x="16383" y="330009"/>
                </a:lnTo>
                <a:lnTo>
                  <a:pt x="15112" y="322846"/>
                </a:lnTo>
                <a:lnTo>
                  <a:pt x="17018" y="315747"/>
                </a:lnTo>
                <a:lnTo>
                  <a:pt x="21844" y="308724"/>
                </a:lnTo>
                <a:lnTo>
                  <a:pt x="26543" y="302069"/>
                </a:lnTo>
                <a:lnTo>
                  <a:pt x="32258" y="298069"/>
                </a:lnTo>
                <a:lnTo>
                  <a:pt x="39243" y="296722"/>
                </a:lnTo>
                <a:lnTo>
                  <a:pt x="46100" y="295363"/>
                </a:lnTo>
                <a:lnTo>
                  <a:pt x="52324" y="296722"/>
                </a:lnTo>
                <a:lnTo>
                  <a:pt x="58165" y="300761"/>
                </a:lnTo>
                <a:lnTo>
                  <a:pt x="63626" y="304622"/>
                </a:lnTo>
                <a:lnTo>
                  <a:pt x="67945" y="310997"/>
                </a:lnTo>
                <a:lnTo>
                  <a:pt x="70993" y="319862"/>
                </a:lnTo>
                <a:lnTo>
                  <a:pt x="72186" y="323943"/>
                </a:lnTo>
                <a:lnTo>
                  <a:pt x="74377" y="334367"/>
                </a:lnTo>
                <a:lnTo>
                  <a:pt x="76229" y="347611"/>
                </a:lnTo>
                <a:lnTo>
                  <a:pt x="77724" y="363677"/>
                </a:lnTo>
                <a:lnTo>
                  <a:pt x="78422" y="371497"/>
                </a:lnTo>
                <a:lnTo>
                  <a:pt x="80147" y="384627"/>
                </a:lnTo>
                <a:lnTo>
                  <a:pt x="82423" y="395376"/>
                </a:lnTo>
                <a:lnTo>
                  <a:pt x="84455" y="403415"/>
                </a:lnTo>
                <a:lnTo>
                  <a:pt x="87502" y="410298"/>
                </a:lnTo>
                <a:lnTo>
                  <a:pt x="91439" y="416052"/>
                </a:lnTo>
                <a:lnTo>
                  <a:pt x="93852" y="419569"/>
                </a:lnTo>
                <a:lnTo>
                  <a:pt x="96900" y="422503"/>
                </a:lnTo>
                <a:lnTo>
                  <a:pt x="100457" y="424853"/>
                </a:lnTo>
                <a:lnTo>
                  <a:pt x="155448" y="346290"/>
                </a:lnTo>
                <a:lnTo>
                  <a:pt x="141477" y="336473"/>
                </a:lnTo>
                <a:lnTo>
                  <a:pt x="100584" y="394766"/>
                </a:lnTo>
                <a:lnTo>
                  <a:pt x="99060" y="391287"/>
                </a:lnTo>
                <a:lnTo>
                  <a:pt x="97917" y="387388"/>
                </a:lnTo>
                <a:lnTo>
                  <a:pt x="97027" y="383070"/>
                </a:lnTo>
                <a:lnTo>
                  <a:pt x="95461" y="371911"/>
                </a:lnTo>
                <a:lnTo>
                  <a:pt x="93852" y="355727"/>
                </a:lnTo>
                <a:lnTo>
                  <a:pt x="92328" y="340909"/>
                </a:lnTo>
                <a:lnTo>
                  <a:pt x="90588" y="328264"/>
                </a:lnTo>
                <a:lnTo>
                  <a:pt x="88646" y="318579"/>
                </a:lnTo>
                <a:lnTo>
                  <a:pt x="86740" y="310515"/>
                </a:lnTo>
                <a:lnTo>
                  <a:pt x="84200" y="303898"/>
                </a:lnTo>
                <a:lnTo>
                  <a:pt x="81025" y="298729"/>
                </a:lnTo>
                <a:lnTo>
                  <a:pt x="77724" y="293573"/>
                </a:lnTo>
                <a:lnTo>
                  <a:pt x="73787" y="289331"/>
                </a:lnTo>
                <a:lnTo>
                  <a:pt x="68961" y="285991"/>
                </a:lnTo>
                <a:lnTo>
                  <a:pt x="62840" y="282370"/>
                </a:lnTo>
                <a:close/>
              </a:path>
              <a:path w="339598" h="424853">
                <a:moveTo>
                  <a:pt x="87804" y="246980"/>
                </a:moveTo>
                <a:lnTo>
                  <a:pt x="83438" y="238925"/>
                </a:lnTo>
                <a:lnTo>
                  <a:pt x="86317" y="272121"/>
                </a:lnTo>
                <a:lnTo>
                  <a:pt x="96011" y="280707"/>
                </a:lnTo>
                <a:lnTo>
                  <a:pt x="95266" y="255727"/>
                </a:lnTo>
                <a:lnTo>
                  <a:pt x="87804" y="246980"/>
                </a:lnTo>
                <a:close/>
              </a:path>
              <a:path w="339598" h="424853">
                <a:moveTo>
                  <a:pt x="76962" y="261467"/>
                </a:moveTo>
                <a:lnTo>
                  <a:pt x="78739" y="263799"/>
                </a:lnTo>
                <a:lnTo>
                  <a:pt x="86317" y="272121"/>
                </a:lnTo>
                <a:lnTo>
                  <a:pt x="83438" y="238925"/>
                </a:lnTo>
                <a:lnTo>
                  <a:pt x="80645" y="230949"/>
                </a:lnTo>
                <a:lnTo>
                  <a:pt x="81534" y="223608"/>
                </a:lnTo>
                <a:lnTo>
                  <a:pt x="86233" y="216916"/>
                </a:lnTo>
                <a:lnTo>
                  <a:pt x="90932" y="210096"/>
                </a:lnTo>
                <a:lnTo>
                  <a:pt x="98171" y="206667"/>
                </a:lnTo>
                <a:lnTo>
                  <a:pt x="107823" y="206603"/>
                </a:lnTo>
                <a:lnTo>
                  <a:pt x="114647" y="207498"/>
                </a:lnTo>
                <a:lnTo>
                  <a:pt x="124895" y="211176"/>
                </a:lnTo>
                <a:lnTo>
                  <a:pt x="137212" y="217693"/>
                </a:lnTo>
                <a:lnTo>
                  <a:pt x="151637" y="227050"/>
                </a:lnTo>
                <a:lnTo>
                  <a:pt x="162766" y="235306"/>
                </a:lnTo>
                <a:lnTo>
                  <a:pt x="173761" y="244863"/>
                </a:lnTo>
                <a:lnTo>
                  <a:pt x="181392" y="253477"/>
                </a:lnTo>
                <a:lnTo>
                  <a:pt x="185674" y="261150"/>
                </a:lnTo>
                <a:lnTo>
                  <a:pt x="188975" y="270256"/>
                </a:lnTo>
                <a:lnTo>
                  <a:pt x="188340" y="278168"/>
                </a:lnTo>
                <a:lnTo>
                  <a:pt x="183642" y="284873"/>
                </a:lnTo>
                <a:lnTo>
                  <a:pt x="178943" y="291566"/>
                </a:lnTo>
                <a:lnTo>
                  <a:pt x="171704" y="294944"/>
                </a:lnTo>
                <a:lnTo>
                  <a:pt x="162051" y="294982"/>
                </a:lnTo>
                <a:lnTo>
                  <a:pt x="155293" y="294101"/>
                </a:lnTo>
                <a:lnTo>
                  <a:pt x="145011" y="290436"/>
                </a:lnTo>
                <a:lnTo>
                  <a:pt x="132696" y="283923"/>
                </a:lnTo>
                <a:lnTo>
                  <a:pt x="118363" y="274561"/>
                </a:lnTo>
                <a:lnTo>
                  <a:pt x="105814" y="265169"/>
                </a:lnTo>
                <a:lnTo>
                  <a:pt x="95266" y="255727"/>
                </a:lnTo>
                <a:lnTo>
                  <a:pt x="96011" y="280707"/>
                </a:lnTo>
                <a:lnTo>
                  <a:pt x="107823" y="289560"/>
                </a:lnTo>
                <a:lnTo>
                  <a:pt x="119044" y="296894"/>
                </a:lnTo>
                <a:lnTo>
                  <a:pt x="131714" y="303769"/>
                </a:lnTo>
                <a:lnTo>
                  <a:pt x="143481" y="308519"/>
                </a:lnTo>
                <a:lnTo>
                  <a:pt x="154353" y="311143"/>
                </a:lnTo>
                <a:lnTo>
                  <a:pt x="164337" y="311645"/>
                </a:lnTo>
                <a:lnTo>
                  <a:pt x="175204" y="309502"/>
                </a:lnTo>
                <a:lnTo>
                  <a:pt x="186281" y="303348"/>
                </a:lnTo>
                <a:lnTo>
                  <a:pt x="195580" y="293268"/>
                </a:lnTo>
                <a:lnTo>
                  <a:pt x="202537" y="278825"/>
                </a:lnTo>
                <a:lnTo>
                  <a:pt x="203708" y="266750"/>
                </a:lnTo>
                <a:lnTo>
                  <a:pt x="203343" y="263493"/>
                </a:lnTo>
                <a:lnTo>
                  <a:pt x="199788" y="251712"/>
                </a:lnTo>
                <a:lnTo>
                  <a:pt x="192786" y="239991"/>
                </a:lnTo>
                <a:lnTo>
                  <a:pt x="183519" y="229458"/>
                </a:lnTo>
                <a:lnTo>
                  <a:pt x="173829" y="220882"/>
                </a:lnTo>
                <a:lnTo>
                  <a:pt x="162051" y="212051"/>
                </a:lnTo>
                <a:lnTo>
                  <a:pt x="153130" y="206088"/>
                </a:lnTo>
                <a:lnTo>
                  <a:pt x="141894" y="199522"/>
                </a:lnTo>
                <a:lnTo>
                  <a:pt x="132080" y="195059"/>
                </a:lnTo>
                <a:lnTo>
                  <a:pt x="123951" y="191985"/>
                </a:lnTo>
                <a:lnTo>
                  <a:pt x="116332" y="190322"/>
                </a:lnTo>
                <a:lnTo>
                  <a:pt x="109220" y="190068"/>
                </a:lnTo>
                <a:lnTo>
                  <a:pt x="102235" y="189814"/>
                </a:lnTo>
                <a:lnTo>
                  <a:pt x="95758" y="191185"/>
                </a:lnTo>
                <a:lnTo>
                  <a:pt x="89788" y="194208"/>
                </a:lnTo>
                <a:lnTo>
                  <a:pt x="83947" y="197218"/>
                </a:lnTo>
                <a:lnTo>
                  <a:pt x="78739" y="201917"/>
                </a:lnTo>
                <a:lnTo>
                  <a:pt x="74168" y="208292"/>
                </a:lnTo>
                <a:lnTo>
                  <a:pt x="72551" y="210763"/>
                </a:lnTo>
                <a:lnTo>
                  <a:pt x="67281" y="222636"/>
                </a:lnTo>
                <a:lnTo>
                  <a:pt x="66167" y="234696"/>
                </a:lnTo>
                <a:lnTo>
                  <a:pt x="66522" y="237920"/>
                </a:lnTo>
                <a:lnTo>
                  <a:pt x="70004" y="249712"/>
                </a:lnTo>
                <a:lnTo>
                  <a:pt x="76962" y="261467"/>
                </a:lnTo>
                <a:close/>
              </a:path>
              <a:path w="339598" h="424853">
                <a:moveTo>
                  <a:pt x="166370" y="132740"/>
                </a:moveTo>
                <a:lnTo>
                  <a:pt x="259334" y="197853"/>
                </a:lnTo>
                <a:lnTo>
                  <a:pt x="269621" y="183261"/>
                </a:lnTo>
                <a:lnTo>
                  <a:pt x="150240" y="99695"/>
                </a:lnTo>
                <a:lnTo>
                  <a:pt x="143637" y="109093"/>
                </a:lnTo>
                <a:lnTo>
                  <a:pt x="147065" y="115239"/>
                </a:lnTo>
                <a:lnTo>
                  <a:pt x="149351" y="123266"/>
                </a:lnTo>
                <a:lnTo>
                  <a:pt x="150495" y="133197"/>
                </a:lnTo>
                <a:lnTo>
                  <a:pt x="150981" y="138894"/>
                </a:lnTo>
                <a:lnTo>
                  <a:pt x="150943" y="151403"/>
                </a:lnTo>
                <a:lnTo>
                  <a:pt x="149479" y="164363"/>
                </a:lnTo>
                <a:lnTo>
                  <a:pt x="163575" y="174244"/>
                </a:lnTo>
                <a:lnTo>
                  <a:pt x="165100" y="168529"/>
                </a:lnTo>
                <a:lnTo>
                  <a:pt x="166115" y="161645"/>
                </a:lnTo>
                <a:lnTo>
                  <a:pt x="166750" y="153593"/>
                </a:lnTo>
                <a:lnTo>
                  <a:pt x="167386" y="145554"/>
                </a:lnTo>
                <a:lnTo>
                  <a:pt x="167259" y="138595"/>
                </a:lnTo>
                <a:lnTo>
                  <a:pt x="166370" y="132740"/>
                </a:lnTo>
                <a:close/>
              </a:path>
            </a:pathLst>
          </a:custGeom>
          <a:solidFill>
            <a:srgbClr val="000000"/>
          </a:solidFill>
        </p:spPr>
        <p:txBody>
          <a:bodyPr wrap="square" lIns="0" tIns="0" rIns="0" bIns="0" rtlCol="0">
            <a:noAutofit/>
          </a:bodyPr>
          <a:lstStyle/>
          <a:p>
            <a:endParaRPr/>
          </a:p>
        </p:txBody>
      </p:sp>
      <p:sp>
        <p:nvSpPr>
          <p:cNvPr id="207" name="object 207"/>
          <p:cNvSpPr/>
          <p:nvPr/>
        </p:nvSpPr>
        <p:spPr>
          <a:xfrm>
            <a:off x="6526657" y="5901601"/>
            <a:ext cx="334895" cy="435546"/>
          </a:xfrm>
          <a:custGeom>
            <a:avLst/>
            <a:gdLst/>
            <a:ahLst/>
            <a:cxnLst/>
            <a:rect l="l" t="t" r="r" b="b"/>
            <a:pathLst>
              <a:path w="334895" h="435546">
                <a:moveTo>
                  <a:pt x="166370" y="143433"/>
                </a:moveTo>
                <a:lnTo>
                  <a:pt x="259461" y="208546"/>
                </a:lnTo>
                <a:lnTo>
                  <a:pt x="269621" y="193954"/>
                </a:lnTo>
                <a:lnTo>
                  <a:pt x="150241" y="110388"/>
                </a:lnTo>
                <a:lnTo>
                  <a:pt x="143764" y="119786"/>
                </a:lnTo>
                <a:lnTo>
                  <a:pt x="147066" y="125933"/>
                </a:lnTo>
                <a:lnTo>
                  <a:pt x="149351" y="133959"/>
                </a:lnTo>
                <a:lnTo>
                  <a:pt x="150495" y="143891"/>
                </a:lnTo>
                <a:lnTo>
                  <a:pt x="150992" y="149587"/>
                </a:lnTo>
                <a:lnTo>
                  <a:pt x="150998" y="162096"/>
                </a:lnTo>
                <a:lnTo>
                  <a:pt x="149478" y="175056"/>
                </a:lnTo>
                <a:lnTo>
                  <a:pt x="163575" y="184937"/>
                </a:lnTo>
                <a:lnTo>
                  <a:pt x="165100" y="179222"/>
                </a:lnTo>
                <a:lnTo>
                  <a:pt x="166116" y="172339"/>
                </a:lnTo>
                <a:lnTo>
                  <a:pt x="166750" y="164287"/>
                </a:lnTo>
                <a:lnTo>
                  <a:pt x="167386" y="156248"/>
                </a:lnTo>
                <a:lnTo>
                  <a:pt x="167259" y="149288"/>
                </a:lnTo>
                <a:lnTo>
                  <a:pt x="166370" y="143433"/>
                </a:lnTo>
                <a:close/>
              </a:path>
              <a:path w="334895" h="435546">
                <a:moveTo>
                  <a:pt x="274954" y="117259"/>
                </a:moveTo>
                <a:lnTo>
                  <a:pt x="265557" y="133489"/>
                </a:lnTo>
                <a:lnTo>
                  <a:pt x="273587" y="137207"/>
                </a:lnTo>
                <a:lnTo>
                  <a:pt x="285681" y="139740"/>
                </a:lnTo>
                <a:lnTo>
                  <a:pt x="297815" y="138633"/>
                </a:lnTo>
                <a:lnTo>
                  <a:pt x="305912" y="135803"/>
                </a:lnTo>
                <a:lnTo>
                  <a:pt x="316375" y="128859"/>
                </a:lnTo>
                <a:lnTo>
                  <a:pt x="325500" y="118516"/>
                </a:lnTo>
                <a:lnTo>
                  <a:pt x="328953" y="112944"/>
                </a:lnTo>
                <a:lnTo>
                  <a:pt x="333579" y="101321"/>
                </a:lnTo>
                <a:lnTo>
                  <a:pt x="334895" y="89408"/>
                </a:lnTo>
                <a:lnTo>
                  <a:pt x="332867" y="77203"/>
                </a:lnTo>
                <a:lnTo>
                  <a:pt x="328897" y="67399"/>
                </a:lnTo>
                <a:lnTo>
                  <a:pt x="321593" y="57044"/>
                </a:lnTo>
                <a:lnTo>
                  <a:pt x="311531" y="48272"/>
                </a:lnTo>
                <a:lnTo>
                  <a:pt x="300479" y="42182"/>
                </a:lnTo>
                <a:lnTo>
                  <a:pt x="288575" y="39144"/>
                </a:lnTo>
                <a:lnTo>
                  <a:pt x="276351" y="39560"/>
                </a:lnTo>
                <a:lnTo>
                  <a:pt x="267095" y="42138"/>
                </a:lnTo>
                <a:lnTo>
                  <a:pt x="256162" y="48546"/>
                </a:lnTo>
                <a:lnTo>
                  <a:pt x="247142" y="58280"/>
                </a:lnTo>
                <a:lnTo>
                  <a:pt x="245285" y="61172"/>
                </a:lnTo>
                <a:lnTo>
                  <a:pt x="240497" y="72755"/>
                </a:lnTo>
                <a:lnTo>
                  <a:pt x="238887" y="85953"/>
                </a:lnTo>
                <a:lnTo>
                  <a:pt x="211454" y="57188"/>
                </a:lnTo>
                <a:lnTo>
                  <a:pt x="244728" y="9753"/>
                </a:lnTo>
                <a:lnTo>
                  <a:pt x="230759" y="0"/>
                </a:lnTo>
                <a:lnTo>
                  <a:pt x="189357" y="59093"/>
                </a:lnTo>
                <a:lnTo>
                  <a:pt x="242316" y="113347"/>
                </a:lnTo>
                <a:lnTo>
                  <a:pt x="253746" y="100901"/>
                </a:lnTo>
                <a:lnTo>
                  <a:pt x="251841" y="96354"/>
                </a:lnTo>
                <a:lnTo>
                  <a:pt x="251078" y="91440"/>
                </a:lnTo>
                <a:lnTo>
                  <a:pt x="251587" y="86169"/>
                </a:lnTo>
                <a:lnTo>
                  <a:pt x="252222" y="80886"/>
                </a:lnTo>
                <a:lnTo>
                  <a:pt x="254126" y="75895"/>
                </a:lnTo>
                <a:lnTo>
                  <a:pt x="257301" y="71196"/>
                </a:lnTo>
                <a:lnTo>
                  <a:pt x="262636" y="63627"/>
                </a:lnTo>
                <a:lnTo>
                  <a:pt x="269367" y="59194"/>
                </a:lnTo>
                <a:lnTo>
                  <a:pt x="277368" y="57886"/>
                </a:lnTo>
                <a:lnTo>
                  <a:pt x="278265" y="57756"/>
                </a:lnTo>
                <a:lnTo>
                  <a:pt x="290092" y="58729"/>
                </a:lnTo>
                <a:lnTo>
                  <a:pt x="302006" y="64668"/>
                </a:lnTo>
                <a:lnTo>
                  <a:pt x="313108" y="75522"/>
                </a:lnTo>
                <a:lnTo>
                  <a:pt x="318008" y="86715"/>
                </a:lnTo>
                <a:lnTo>
                  <a:pt x="319913" y="95288"/>
                </a:lnTo>
                <a:lnTo>
                  <a:pt x="318389" y="103098"/>
                </a:lnTo>
                <a:lnTo>
                  <a:pt x="313436" y="110121"/>
                </a:lnTo>
                <a:lnTo>
                  <a:pt x="309372" y="115963"/>
                </a:lnTo>
                <a:lnTo>
                  <a:pt x="304038" y="119634"/>
                </a:lnTo>
                <a:lnTo>
                  <a:pt x="297307" y="121132"/>
                </a:lnTo>
                <a:lnTo>
                  <a:pt x="290702" y="122631"/>
                </a:lnTo>
                <a:lnTo>
                  <a:pt x="283210" y="121348"/>
                </a:lnTo>
                <a:lnTo>
                  <a:pt x="274954" y="117259"/>
                </a:lnTo>
                <a:close/>
              </a:path>
              <a:path w="334895" h="435546">
                <a:moveTo>
                  <a:pt x="1825" y="351973"/>
                </a:moveTo>
                <a:lnTo>
                  <a:pt x="7706" y="363037"/>
                </a:lnTo>
                <a:lnTo>
                  <a:pt x="17399" y="373291"/>
                </a:lnTo>
                <a:lnTo>
                  <a:pt x="29464" y="359371"/>
                </a:lnTo>
                <a:lnTo>
                  <a:pt x="22098" y="354101"/>
                </a:lnTo>
                <a:lnTo>
                  <a:pt x="17652" y="347878"/>
                </a:lnTo>
                <a:lnTo>
                  <a:pt x="16510" y="340702"/>
                </a:lnTo>
                <a:lnTo>
                  <a:pt x="15240" y="333540"/>
                </a:lnTo>
                <a:lnTo>
                  <a:pt x="17018" y="326440"/>
                </a:lnTo>
                <a:lnTo>
                  <a:pt x="21971" y="319417"/>
                </a:lnTo>
                <a:lnTo>
                  <a:pt x="26543" y="312762"/>
                </a:lnTo>
                <a:lnTo>
                  <a:pt x="32385" y="308762"/>
                </a:lnTo>
                <a:lnTo>
                  <a:pt x="39243" y="307416"/>
                </a:lnTo>
                <a:lnTo>
                  <a:pt x="46100" y="306057"/>
                </a:lnTo>
                <a:lnTo>
                  <a:pt x="52450" y="307416"/>
                </a:lnTo>
                <a:lnTo>
                  <a:pt x="58166" y="311454"/>
                </a:lnTo>
                <a:lnTo>
                  <a:pt x="63753" y="315315"/>
                </a:lnTo>
                <a:lnTo>
                  <a:pt x="67945" y="321691"/>
                </a:lnTo>
                <a:lnTo>
                  <a:pt x="70993" y="330555"/>
                </a:lnTo>
                <a:lnTo>
                  <a:pt x="72229" y="334649"/>
                </a:lnTo>
                <a:lnTo>
                  <a:pt x="74442" y="345071"/>
                </a:lnTo>
                <a:lnTo>
                  <a:pt x="76298" y="358311"/>
                </a:lnTo>
                <a:lnTo>
                  <a:pt x="77850" y="374370"/>
                </a:lnTo>
                <a:lnTo>
                  <a:pt x="78497" y="382174"/>
                </a:lnTo>
                <a:lnTo>
                  <a:pt x="80209" y="395314"/>
                </a:lnTo>
                <a:lnTo>
                  <a:pt x="82423" y="406069"/>
                </a:lnTo>
                <a:lnTo>
                  <a:pt x="84582" y="414108"/>
                </a:lnTo>
                <a:lnTo>
                  <a:pt x="87629" y="420992"/>
                </a:lnTo>
                <a:lnTo>
                  <a:pt x="91567" y="426745"/>
                </a:lnTo>
                <a:lnTo>
                  <a:pt x="93852" y="430263"/>
                </a:lnTo>
                <a:lnTo>
                  <a:pt x="96900" y="433197"/>
                </a:lnTo>
                <a:lnTo>
                  <a:pt x="100457" y="435546"/>
                </a:lnTo>
                <a:lnTo>
                  <a:pt x="155448" y="356984"/>
                </a:lnTo>
                <a:lnTo>
                  <a:pt x="141477" y="347167"/>
                </a:lnTo>
                <a:lnTo>
                  <a:pt x="100584" y="405460"/>
                </a:lnTo>
                <a:lnTo>
                  <a:pt x="99060" y="401980"/>
                </a:lnTo>
                <a:lnTo>
                  <a:pt x="97917" y="398081"/>
                </a:lnTo>
                <a:lnTo>
                  <a:pt x="97027" y="393763"/>
                </a:lnTo>
                <a:lnTo>
                  <a:pt x="95461" y="382605"/>
                </a:lnTo>
                <a:lnTo>
                  <a:pt x="93852" y="366420"/>
                </a:lnTo>
                <a:lnTo>
                  <a:pt x="92334" y="351616"/>
                </a:lnTo>
                <a:lnTo>
                  <a:pt x="90626" y="338962"/>
                </a:lnTo>
                <a:lnTo>
                  <a:pt x="88773" y="329272"/>
                </a:lnTo>
                <a:lnTo>
                  <a:pt x="86868" y="321208"/>
                </a:lnTo>
                <a:lnTo>
                  <a:pt x="84200" y="314591"/>
                </a:lnTo>
                <a:lnTo>
                  <a:pt x="81025" y="309422"/>
                </a:lnTo>
                <a:lnTo>
                  <a:pt x="77724" y="304266"/>
                </a:lnTo>
                <a:lnTo>
                  <a:pt x="73787" y="300024"/>
                </a:lnTo>
                <a:lnTo>
                  <a:pt x="68961" y="296684"/>
                </a:lnTo>
                <a:lnTo>
                  <a:pt x="62840" y="293063"/>
                </a:lnTo>
                <a:lnTo>
                  <a:pt x="51070" y="289606"/>
                </a:lnTo>
                <a:lnTo>
                  <a:pt x="38481" y="290195"/>
                </a:lnTo>
                <a:lnTo>
                  <a:pt x="29795" y="293066"/>
                </a:lnTo>
                <a:lnTo>
                  <a:pt x="19331" y="300036"/>
                </a:lnTo>
                <a:lnTo>
                  <a:pt x="10033" y="310629"/>
                </a:lnTo>
                <a:lnTo>
                  <a:pt x="4460" y="320129"/>
                </a:lnTo>
                <a:lnTo>
                  <a:pt x="493" y="332054"/>
                </a:lnTo>
                <a:lnTo>
                  <a:pt x="0" y="343789"/>
                </a:lnTo>
                <a:lnTo>
                  <a:pt x="1825" y="351973"/>
                </a:lnTo>
                <a:close/>
              </a:path>
              <a:path w="334895" h="435546">
                <a:moveTo>
                  <a:pt x="87858" y="257673"/>
                </a:moveTo>
                <a:lnTo>
                  <a:pt x="83439" y="249618"/>
                </a:lnTo>
                <a:lnTo>
                  <a:pt x="86317" y="282815"/>
                </a:lnTo>
                <a:lnTo>
                  <a:pt x="96011" y="291401"/>
                </a:lnTo>
                <a:lnTo>
                  <a:pt x="95313" y="266421"/>
                </a:lnTo>
                <a:lnTo>
                  <a:pt x="87858" y="257673"/>
                </a:lnTo>
                <a:close/>
              </a:path>
              <a:path w="334895" h="435546">
                <a:moveTo>
                  <a:pt x="76962" y="272161"/>
                </a:moveTo>
                <a:lnTo>
                  <a:pt x="78739" y="274492"/>
                </a:lnTo>
                <a:lnTo>
                  <a:pt x="86317" y="282815"/>
                </a:lnTo>
                <a:lnTo>
                  <a:pt x="83439" y="249618"/>
                </a:lnTo>
                <a:lnTo>
                  <a:pt x="80645" y="241642"/>
                </a:lnTo>
                <a:lnTo>
                  <a:pt x="81534" y="234302"/>
                </a:lnTo>
                <a:lnTo>
                  <a:pt x="86233" y="227609"/>
                </a:lnTo>
                <a:lnTo>
                  <a:pt x="90932" y="220789"/>
                </a:lnTo>
                <a:lnTo>
                  <a:pt x="98171" y="217360"/>
                </a:lnTo>
                <a:lnTo>
                  <a:pt x="107823" y="217297"/>
                </a:lnTo>
                <a:lnTo>
                  <a:pt x="114660" y="218192"/>
                </a:lnTo>
                <a:lnTo>
                  <a:pt x="124940" y="221869"/>
                </a:lnTo>
                <a:lnTo>
                  <a:pt x="137266" y="228387"/>
                </a:lnTo>
                <a:lnTo>
                  <a:pt x="151638" y="237744"/>
                </a:lnTo>
                <a:lnTo>
                  <a:pt x="162780" y="245999"/>
                </a:lnTo>
                <a:lnTo>
                  <a:pt x="173806" y="255556"/>
                </a:lnTo>
                <a:lnTo>
                  <a:pt x="181447" y="264171"/>
                </a:lnTo>
                <a:lnTo>
                  <a:pt x="185674" y="271843"/>
                </a:lnTo>
                <a:lnTo>
                  <a:pt x="188975" y="280949"/>
                </a:lnTo>
                <a:lnTo>
                  <a:pt x="188341" y="288861"/>
                </a:lnTo>
                <a:lnTo>
                  <a:pt x="183642" y="295567"/>
                </a:lnTo>
                <a:lnTo>
                  <a:pt x="178943" y="302260"/>
                </a:lnTo>
                <a:lnTo>
                  <a:pt x="171703" y="305638"/>
                </a:lnTo>
                <a:lnTo>
                  <a:pt x="162051" y="305676"/>
                </a:lnTo>
                <a:lnTo>
                  <a:pt x="155293" y="304795"/>
                </a:lnTo>
                <a:lnTo>
                  <a:pt x="145011" y="301130"/>
                </a:lnTo>
                <a:lnTo>
                  <a:pt x="132696" y="294616"/>
                </a:lnTo>
                <a:lnTo>
                  <a:pt x="118364" y="285254"/>
                </a:lnTo>
                <a:lnTo>
                  <a:pt x="105830" y="275862"/>
                </a:lnTo>
                <a:lnTo>
                  <a:pt x="95313" y="266421"/>
                </a:lnTo>
                <a:lnTo>
                  <a:pt x="96011" y="291401"/>
                </a:lnTo>
                <a:lnTo>
                  <a:pt x="107823" y="300253"/>
                </a:lnTo>
                <a:lnTo>
                  <a:pt x="119044" y="307587"/>
                </a:lnTo>
                <a:lnTo>
                  <a:pt x="131714" y="314463"/>
                </a:lnTo>
                <a:lnTo>
                  <a:pt x="143481" y="319212"/>
                </a:lnTo>
                <a:lnTo>
                  <a:pt x="154353" y="321837"/>
                </a:lnTo>
                <a:lnTo>
                  <a:pt x="164338" y="322338"/>
                </a:lnTo>
                <a:lnTo>
                  <a:pt x="175204" y="320196"/>
                </a:lnTo>
                <a:lnTo>
                  <a:pt x="186281" y="314042"/>
                </a:lnTo>
                <a:lnTo>
                  <a:pt x="195579" y="303961"/>
                </a:lnTo>
                <a:lnTo>
                  <a:pt x="202599" y="289481"/>
                </a:lnTo>
                <a:lnTo>
                  <a:pt x="203708" y="277444"/>
                </a:lnTo>
                <a:lnTo>
                  <a:pt x="203349" y="274225"/>
                </a:lnTo>
                <a:lnTo>
                  <a:pt x="199819" y="262425"/>
                </a:lnTo>
                <a:lnTo>
                  <a:pt x="192913" y="250685"/>
                </a:lnTo>
                <a:lnTo>
                  <a:pt x="183509" y="240113"/>
                </a:lnTo>
                <a:lnTo>
                  <a:pt x="173809" y="231556"/>
                </a:lnTo>
                <a:lnTo>
                  <a:pt x="162051" y="222745"/>
                </a:lnTo>
                <a:lnTo>
                  <a:pt x="153264" y="216830"/>
                </a:lnTo>
                <a:lnTo>
                  <a:pt x="141992" y="210234"/>
                </a:lnTo>
                <a:lnTo>
                  <a:pt x="132207" y="205752"/>
                </a:lnTo>
                <a:lnTo>
                  <a:pt x="123951" y="202679"/>
                </a:lnTo>
                <a:lnTo>
                  <a:pt x="116332" y="201015"/>
                </a:lnTo>
                <a:lnTo>
                  <a:pt x="109347" y="200761"/>
                </a:lnTo>
                <a:lnTo>
                  <a:pt x="102235" y="200507"/>
                </a:lnTo>
                <a:lnTo>
                  <a:pt x="95758" y="201879"/>
                </a:lnTo>
                <a:lnTo>
                  <a:pt x="89916" y="204901"/>
                </a:lnTo>
                <a:lnTo>
                  <a:pt x="83947" y="207911"/>
                </a:lnTo>
                <a:lnTo>
                  <a:pt x="78740" y="212610"/>
                </a:lnTo>
                <a:lnTo>
                  <a:pt x="74295" y="218986"/>
                </a:lnTo>
                <a:lnTo>
                  <a:pt x="72671" y="221421"/>
                </a:lnTo>
                <a:lnTo>
                  <a:pt x="67349" y="233311"/>
                </a:lnTo>
                <a:lnTo>
                  <a:pt x="66167" y="245389"/>
                </a:lnTo>
                <a:lnTo>
                  <a:pt x="66522" y="248613"/>
                </a:lnTo>
                <a:lnTo>
                  <a:pt x="70004" y="260406"/>
                </a:lnTo>
                <a:lnTo>
                  <a:pt x="76962" y="272161"/>
                </a:lnTo>
                <a:close/>
              </a:path>
            </a:pathLst>
          </a:custGeom>
          <a:solidFill>
            <a:srgbClr val="000000"/>
          </a:solidFill>
        </p:spPr>
        <p:txBody>
          <a:bodyPr wrap="square" lIns="0" tIns="0" rIns="0" bIns="0" rtlCol="0">
            <a:noAutofit/>
          </a:bodyPr>
          <a:lstStyle/>
          <a:p>
            <a:endParaRPr/>
          </a:p>
        </p:txBody>
      </p:sp>
      <p:sp>
        <p:nvSpPr>
          <p:cNvPr id="208" name="object 208"/>
          <p:cNvSpPr/>
          <p:nvPr/>
        </p:nvSpPr>
        <p:spPr>
          <a:xfrm>
            <a:off x="7161149" y="5912951"/>
            <a:ext cx="336042" cy="424195"/>
          </a:xfrm>
          <a:custGeom>
            <a:avLst/>
            <a:gdLst/>
            <a:ahLst/>
            <a:cxnLst/>
            <a:rect l="l" t="t" r="r" b="b"/>
            <a:pathLst>
              <a:path w="336042" h="424195">
                <a:moveTo>
                  <a:pt x="274574" y="104359"/>
                </a:moveTo>
                <a:lnTo>
                  <a:pt x="269494" y="100841"/>
                </a:lnTo>
                <a:lnTo>
                  <a:pt x="261874" y="95469"/>
                </a:lnTo>
                <a:lnTo>
                  <a:pt x="257301" y="88827"/>
                </a:lnTo>
                <a:lnTo>
                  <a:pt x="260002" y="117298"/>
                </a:lnTo>
                <a:lnTo>
                  <a:pt x="271924" y="122260"/>
                </a:lnTo>
                <a:lnTo>
                  <a:pt x="282916" y="124860"/>
                </a:lnTo>
                <a:lnTo>
                  <a:pt x="292989" y="125098"/>
                </a:lnTo>
                <a:lnTo>
                  <a:pt x="294764" y="124892"/>
                </a:lnTo>
                <a:lnTo>
                  <a:pt x="307306" y="121462"/>
                </a:lnTo>
                <a:lnTo>
                  <a:pt x="318110" y="114743"/>
                </a:lnTo>
                <a:lnTo>
                  <a:pt x="327151" y="104740"/>
                </a:lnTo>
                <a:lnTo>
                  <a:pt x="332231" y="97602"/>
                </a:lnTo>
                <a:lnTo>
                  <a:pt x="334899" y="90033"/>
                </a:lnTo>
                <a:lnTo>
                  <a:pt x="335533" y="82032"/>
                </a:lnTo>
                <a:lnTo>
                  <a:pt x="336042" y="74018"/>
                </a:lnTo>
                <a:lnTo>
                  <a:pt x="334264" y="66170"/>
                </a:lnTo>
                <a:lnTo>
                  <a:pt x="330073" y="58474"/>
                </a:lnTo>
                <a:lnTo>
                  <a:pt x="322344" y="47606"/>
                </a:lnTo>
                <a:lnTo>
                  <a:pt x="312674" y="39081"/>
                </a:lnTo>
                <a:lnTo>
                  <a:pt x="301749" y="32999"/>
                </a:lnTo>
                <a:lnTo>
                  <a:pt x="289852" y="29744"/>
                </a:lnTo>
                <a:lnTo>
                  <a:pt x="277749" y="29899"/>
                </a:lnTo>
                <a:lnTo>
                  <a:pt x="269784" y="31812"/>
                </a:lnTo>
                <a:lnTo>
                  <a:pt x="260350" y="59172"/>
                </a:lnTo>
                <a:lnTo>
                  <a:pt x="265049" y="52517"/>
                </a:lnTo>
                <a:lnTo>
                  <a:pt x="271272" y="48669"/>
                </a:lnTo>
                <a:lnTo>
                  <a:pt x="279019" y="47602"/>
                </a:lnTo>
                <a:lnTo>
                  <a:pt x="279285" y="47568"/>
                </a:lnTo>
                <a:lnTo>
                  <a:pt x="291060" y="48596"/>
                </a:lnTo>
                <a:lnTo>
                  <a:pt x="303022" y="54625"/>
                </a:lnTo>
                <a:lnTo>
                  <a:pt x="313596" y="64580"/>
                </a:lnTo>
                <a:lnTo>
                  <a:pt x="318643" y="75466"/>
                </a:lnTo>
                <a:lnTo>
                  <a:pt x="320548" y="83378"/>
                </a:lnTo>
                <a:lnTo>
                  <a:pt x="319404" y="90414"/>
                </a:lnTo>
                <a:lnTo>
                  <a:pt x="315086" y="96586"/>
                </a:lnTo>
                <a:lnTo>
                  <a:pt x="312039" y="100790"/>
                </a:lnTo>
                <a:lnTo>
                  <a:pt x="308101" y="103978"/>
                </a:lnTo>
                <a:lnTo>
                  <a:pt x="303022" y="106137"/>
                </a:lnTo>
                <a:lnTo>
                  <a:pt x="297815" y="108283"/>
                </a:lnTo>
                <a:lnTo>
                  <a:pt x="292226" y="108829"/>
                </a:lnTo>
                <a:lnTo>
                  <a:pt x="286130" y="107737"/>
                </a:lnTo>
                <a:lnTo>
                  <a:pt x="280161" y="106657"/>
                </a:lnTo>
                <a:lnTo>
                  <a:pt x="274574" y="104359"/>
                </a:lnTo>
                <a:close/>
              </a:path>
              <a:path w="336042" h="424195">
                <a:moveTo>
                  <a:pt x="199517" y="57826"/>
                </a:moveTo>
                <a:lnTo>
                  <a:pt x="203167" y="67070"/>
                </a:lnTo>
                <a:lnTo>
                  <a:pt x="209160" y="76662"/>
                </a:lnTo>
                <a:lnTo>
                  <a:pt x="217407" y="86288"/>
                </a:lnTo>
                <a:lnTo>
                  <a:pt x="227908" y="95948"/>
                </a:lnTo>
                <a:lnTo>
                  <a:pt x="240665" y="105641"/>
                </a:lnTo>
                <a:lnTo>
                  <a:pt x="247142" y="109974"/>
                </a:lnTo>
                <a:lnTo>
                  <a:pt x="260002" y="117298"/>
                </a:lnTo>
                <a:lnTo>
                  <a:pt x="257301" y="88827"/>
                </a:lnTo>
                <a:lnTo>
                  <a:pt x="255777" y="80914"/>
                </a:lnTo>
                <a:lnTo>
                  <a:pt x="254253" y="73015"/>
                </a:lnTo>
                <a:lnTo>
                  <a:pt x="255777" y="65763"/>
                </a:lnTo>
                <a:lnTo>
                  <a:pt x="260350" y="59172"/>
                </a:lnTo>
                <a:lnTo>
                  <a:pt x="269784" y="31812"/>
                </a:lnTo>
                <a:lnTo>
                  <a:pt x="258539" y="37770"/>
                </a:lnTo>
                <a:lnTo>
                  <a:pt x="249554" y="47221"/>
                </a:lnTo>
                <a:lnTo>
                  <a:pt x="245618" y="52797"/>
                </a:lnTo>
                <a:lnTo>
                  <a:pt x="243204" y="59020"/>
                </a:lnTo>
                <a:lnTo>
                  <a:pt x="242316" y="65916"/>
                </a:lnTo>
                <a:lnTo>
                  <a:pt x="241300" y="72825"/>
                </a:lnTo>
                <a:lnTo>
                  <a:pt x="242316" y="79898"/>
                </a:lnTo>
                <a:lnTo>
                  <a:pt x="245109" y="87163"/>
                </a:lnTo>
                <a:lnTo>
                  <a:pt x="236935" y="80948"/>
                </a:lnTo>
                <a:lnTo>
                  <a:pt x="227247" y="72093"/>
                </a:lnTo>
                <a:lnTo>
                  <a:pt x="220599" y="63782"/>
                </a:lnTo>
                <a:lnTo>
                  <a:pt x="216026" y="56632"/>
                </a:lnTo>
                <a:lnTo>
                  <a:pt x="213614" y="49584"/>
                </a:lnTo>
                <a:lnTo>
                  <a:pt x="213486" y="42637"/>
                </a:lnTo>
                <a:lnTo>
                  <a:pt x="213359" y="37315"/>
                </a:lnTo>
                <a:lnTo>
                  <a:pt x="214883" y="32324"/>
                </a:lnTo>
                <a:lnTo>
                  <a:pt x="218185" y="27676"/>
                </a:lnTo>
                <a:lnTo>
                  <a:pt x="222250" y="21885"/>
                </a:lnTo>
                <a:lnTo>
                  <a:pt x="227710" y="18481"/>
                </a:lnTo>
                <a:lnTo>
                  <a:pt x="234696" y="17453"/>
                </a:lnTo>
                <a:lnTo>
                  <a:pt x="238886" y="16894"/>
                </a:lnTo>
                <a:lnTo>
                  <a:pt x="244348" y="17961"/>
                </a:lnTo>
                <a:lnTo>
                  <a:pt x="250951" y="20678"/>
                </a:lnTo>
                <a:lnTo>
                  <a:pt x="259969" y="5375"/>
                </a:lnTo>
                <a:lnTo>
                  <a:pt x="254888" y="3015"/>
                </a:lnTo>
                <a:lnTo>
                  <a:pt x="242654" y="0"/>
                </a:lnTo>
                <a:lnTo>
                  <a:pt x="230758" y="904"/>
                </a:lnTo>
                <a:lnTo>
                  <a:pt x="226772" y="2122"/>
                </a:lnTo>
                <a:lnTo>
                  <a:pt x="215997" y="8317"/>
                </a:lnTo>
                <a:lnTo>
                  <a:pt x="206755" y="18380"/>
                </a:lnTo>
                <a:lnTo>
                  <a:pt x="204361" y="22085"/>
                </a:lnTo>
                <a:lnTo>
                  <a:pt x="199302" y="33668"/>
                </a:lnTo>
                <a:lnTo>
                  <a:pt x="197687" y="45583"/>
                </a:lnTo>
                <a:lnTo>
                  <a:pt x="199517" y="57826"/>
                </a:lnTo>
                <a:close/>
              </a:path>
              <a:path w="336042" h="424195">
                <a:moveTo>
                  <a:pt x="62902" y="281713"/>
                </a:moveTo>
                <a:lnTo>
                  <a:pt x="51106" y="278255"/>
                </a:lnTo>
                <a:lnTo>
                  <a:pt x="38607" y="278844"/>
                </a:lnTo>
                <a:lnTo>
                  <a:pt x="29846" y="281716"/>
                </a:lnTo>
                <a:lnTo>
                  <a:pt x="19370" y="288686"/>
                </a:lnTo>
                <a:lnTo>
                  <a:pt x="10159" y="299278"/>
                </a:lnTo>
                <a:lnTo>
                  <a:pt x="4492" y="308809"/>
                </a:lnTo>
                <a:lnTo>
                  <a:pt x="496" y="320718"/>
                </a:lnTo>
                <a:lnTo>
                  <a:pt x="0" y="332438"/>
                </a:lnTo>
                <a:lnTo>
                  <a:pt x="1825" y="340622"/>
                </a:lnTo>
                <a:lnTo>
                  <a:pt x="7706" y="351686"/>
                </a:lnTo>
                <a:lnTo>
                  <a:pt x="17399" y="361940"/>
                </a:lnTo>
                <a:lnTo>
                  <a:pt x="29464" y="348021"/>
                </a:lnTo>
                <a:lnTo>
                  <a:pt x="22098" y="342750"/>
                </a:lnTo>
                <a:lnTo>
                  <a:pt x="17779" y="336527"/>
                </a:lnTo>
                <a:lnTo>
                  <a:pt x="16509" y="329352"/>
                </a:lnTo>
                <a:lnTo>
                  <a:pt x="15240" y="322189"/>
                </a:lnTo>
                <a:lnTo>
                  <a:pt x="17018" y="315090"/>
                </a:lnTo>
                <a:lnTo>
                  <a:pt x="21971" y="308067"/>
                </a:lnTo>
                <a:lnTo>
                  <a:pt x="26670" y="301412"/>
                </a:lnTo>
                <a:lnTo>
                  <a:pt x="32384" y="297411"/>
                </a:lnTo>
                <a:lnTo>
                  <a:pt x="39243" y="296065"/>
                </a:lnTo>
                <a:lnTo>
                  <a:pt x="46100" y="294706"/>
                </a:lnTo>
                <a:lnTo>
                  <a:pt x="52450" y="296065"/>
                </a:lnTo>
                <a:lnTo>
                  <a:pt x="58166" y="300104"/>
                </a:lnTo>
                <a:lnTo>
                  <a:pt x="63753" y="303965"/>
                </a:lnTo>
                <a:lnTo>
                  <a:pt x="67945" y="310340"/>
                </a:lnTo>
                <a:lnTo>
                  <a:pt x="70993" y="319205"/>
                </a:lnTo>
                <a:lnTo>
                  <a:pt x="72235" y="323298"/>
                </a:lnTo>
                <a:lnTo>
                  <a:pt x="74482" y="333720"/>
                </a:lnTo>
                <a:lnTo>
                  <a:pt x="76354" y="346961"/>
                </a:lnTo>
                <a:lnTo>
                  <a:pt x="77850" y="363020"/>
                </a:lnTo>
                <a:lnTo>
                  <a:pt x="78546" y="370823"/>
                </a:lnTo>
                <a:lnTo>
                  <a:pt x="80245" y="383963"/>
                </a:lnTo>
                <a:lnTo>
                  <a:pt x="82423" y="394719"/>
                </a:lnTo>
                <a:lnTo>
                  <a:pt x="84581" y="402758"/>
                </a:lnTo>
                <a:lnTo>
                  <a:pt x="87629" y="409641"/>
                </a:lnTo>
                <a:lnTo>
                  <a:pt x="91567" y="415394"/>
                </a:lnTo>
                <a:lnTo>
                  <a:pt x="93979" y="418912"/>
                </a:lnTo>
                <a:lnTo>
                  <a:pt x="96900" y="421846"/>
                </a:lnTo>
                <a:lnTo>
                  <a:pt x="100456" y="424195"/>
                </a:lnTo>
                <a:lnTo>
                  <a:pt x="155448" y="345633"/>
                </a:lnTo>
                <a:lnTo>
                  <a:pt x="141477" y="335816"/>
                </a:lnTo>
                <a:lnTo>
                  <a:pt x="100710" y="394109"/>
                </a:lnTo>
                <a:lnTo>
                  <a:pt x="99186" y="390629"/>
                </a:lnTo>
                <a:lnTo>
                  <a:pt x="97917" y="386730"/>
                </a:lnTo>
                <a:lnTo>
                  <a:pt x="97027" y="382412"/>
                </a:lnTo>
                <a:lnTo>
                  <a:pt x="95481" y="371261"/>
                </a:lnTo>
                <a:lnTo>
                  <a:pt x="93979" y="355069"/>
                </a:lnTo>
                <a:lnTo>
                  <a:pt x="92428" y="340252"/>
                </a:lnTo>
                <a:lnTo>
                  <a:pt x="90659" y="327607"/>
                </a:lnTo>
                <a:lnTo>
                  <a:pt x="88773" y="317922"/>
                </a:lnTo>
                <a:lnTo>
                  <a:pt x="86868" y="309857"/>
                </a:lnTo>
                <a:lnTo>
                  <a:pt x="84200" y="303241"/>
                </a:lnTo>
                <a:lnTo>
                  <a:pt x="81025" y="298072"/>
                </a:lnTo>
                <a:lnTo>
                  <a:pt x="77850" y="292916"/>
                </a:lnTo>
                <a:lnTo>
                  <a:pt x="73786" y="288674"/>
                </a:lnTo>
                <a:lnTo>
                  <a:pt x="69087" y="285334"/>
                </a:lnTo>
                <a:lnTo>
                  <a:pt x="62902" y="281713"/>
                </a:lnTo>
                <a:close/>
              </a:path>
              <a:path w="336042" h="424195">
                <a:moveTo>
                  <a:pt x="119154" y="296297"/>
                </a:moveTo>
                <a:lnTo>
                  <a:pt x="131824" y="303145"/>
                </a:lnTo>
                <a:lnTo>
                  <a:pt x="143604" y="307876"/>
                </a:lnTo>
                <a:lnTo>
                  <a:pt x="154486" y="310489"/>
                </a:lnTo>
                <a:lnTo>
                  <a:pt x="164465" y="310988"/>
                </a:lnTo>
                <a:lnTo>
                  <a:pt x="175251" y="308845"/>
                </a:lnTo>
                <a:lnTo>
                  <a:pt x="186321" y="302691"/>
                </a:lnTo>
                <a:lnTo>
                  <a:pt x="195706" y="292611"/>
                </a:lnTo>
                <a:lnTo>
                  <a:pt x="202648" y="278149"/>
                </a:lnTo>
                <a:lnTo>
                  <a:pt x="203707" y="266093"/>
                </a:lnTo>
                <a:lnTo>
                  <a:pt x="203354" y="262875"/>
                </a:lnTo>
                <a:lnTo>
                  <a:pt x="199872" y="251074"/>
                </a:lnTo>
                <a:lnTo>
                  <a:pt x="192912" y="239334"/>
                </a:lnTo>
                <a:lnTo>
                  <a:pt x="183556" y="228801"/>
                </a:lnTo>
                <a:lnTo>
                  <a:pt x="173875" y="220225"/>
                </a:lnTo>
                <a:lnTo>
                  <a:pt x="162178" y="211394"/>
                </a:lnTo>
                <a:lnTo>
                  <a:pt x="153238" y="205431"/>
                </a:lnTo>
                <a:lnTo>
                  <a:pt x="141965" y="198865"/>
                </a:lnTo>
                <a:lnTo>
                  <a:pt x="132206" y="194402"/>
                </a:lnTo>
                <a:lnTo>
                  <a:pt x="123951" y="191328"/>
                </a:lnTo>
                <a:lnTo>
                  <a:pt x="116331" y="189665"/>
                </a:lnTo>
                <a:lnTo>
                  <a:pt x="109347" y="189411"/>
                </a:lnTo>
                <a:lnTo>
                  <a:pt x="102361" y="189157"/>
                </a:lnTo>
                <a:lnTo>
                  <a:pt x="95757" y="190528"/>
                </a:lnTo>
                <a:lnTo>
                  <a:pt x="89916" y="193551"/>
                </a:lnTo>
                <a:lnTo>
                  <a:pt x="83947" y="196561"/>
                </a:lnTo>
                <a:lnTo>
                  <a:pt x="78740" y="201260"/>
                </a:lnTo>
                <a:lnTo>
                  <a:pt x="74295" y="207635"/>
                </a:lnTo>
                <a:lnTo>
                  <a:pt x="72671" y="210070"/>
                </a:lnTo>
                <a:lnTo>
                  <a:pt x="67349" y="221960"/>
                </a:lnTo>
                <a:lnTo>
                  <a:pt x="66167" y="234038"/>
                </a:lnTo>
                <a:lnTo>
                  <a:pt x="66527" y="237263"/>
                </a:lnTo>
                <a:lnTo>
                  <a:pt x="70057" y="249055"/>
                </a:lnTo>
                <a:lnTo>
                  <a:pt x="76961" y="260810"/>
                </a:lnTo>
                <a:lnTo>
                  <a:pt x="78770" y="263142"/>
                </a:lnTo>
                <a:lnTo>
                  <a:pt x="80645" y="230292"/>
                </a:lnTo>
                <a:lnTo>
                  <a:pt x="81533" y="222951"/>
                </a:lnTo>
                <a:lnTo>
                  <a:pt x="86232" y="216258"/>
                </a:lnTo>
                <a:lnTo>
                  <a:pt x="91058" y="209438"/>
                </a:lnTo>
                <a:lnTo>
                  <a:pt x="98171" y="206009"/>
                </a:lnTo>
                <a:lnTo>
                  <a:pt x="107823" y="205946"/>
                </a:lnTo>
                <a:lnTo>
                  <a:pt x="114660" y="206841"/>
                </a:lnTo>
                <a:lnTo>
                  <a:pt x="124940" y="210518"/>
                </a:lnTo>
                <a:lnTo>
                  <a:pt x="137266" y="217036"/>
                </a:lnTo>
                <a:lnTo>
                  <a:pt x="151637" y="226393"/>
                </a:lnTo>
                <a:lnTo>
                  <a:pt x="162852" y="234705"/>
                </a:lnTo>
                <a:lnTo>
                  <a:pt x="173854" y="244239"/>
                </a:lnTo>
                <a:lnTo>
                  <a:pt x="181508" y="252835"/>
                </a:lnTo>
                <a:lnTo>
                  <a:pt x="185800" y="260492"/>
                </a:lnTo>
                <a:lnTo>
                  <a:pt x="189102" y="269598"/>
                </a:lnTo>
                <a:lnTo>
                  <a:pt x="188341" y="277510"/>
                </a:lnTo>
                <a:lnTo>
                  <a:pt x="183642" y="284216"/>
                </a:lnTo>
                <a:lnTo>
                  <a:pt x="178943" y="290909"/>
                </a:lnTo>
                <a:lnTo>
                  <a:pt x="171830" y="294287"/>
                </a:lnTo>
                <a:lnTo>
                  <a:pt x="162178" y="294325"/>
                </a:lnTo>
                <a:lnTo>
                  <a:pt x="155353" y="293428"/>
                </a:lnTo>
                <a:lnTo>
                  <a:pt x="145071" y="289755"/>
                </a:lnTo>
                <a:lnTo>
                  <a:pt x="132741" y="283247"/>
                </a:lnTo>
                <a:lnTo>
                  <a:pt x="118364" y="273904"/>
                </a:lnTo>
                <a:lnTo>
                  <a:pt x="105896" y="264564"/>
                </a:lnTo>
                <a:lnTo>
                  <a:pt x="95360" y="255103"/>
                </a:lnTo>
                <a:lnTo>
                  <a:pt x="96092" y="280050"/>
                </a:lnTo>
                <a:lnTo>
                  <a:pt x="107823" y="288902"/>
                </a:lnTo>
                <a:lnTo>
                  <a:pt x="119154" y="296297"/>
                </a:lnTo>
                <a:close/>
              </a:path>
              <a:path w="336042" h="424195">
                <a:moveTo>
                  <a:pt x="87921" y="246338"/>
                </a:moveTo>
                <a:lnTo>
                  <a:pt x="83566" y="238267"/>
                </a:lnTo>
                <a:lnTo>
                  <a:pt x="80645" y="230292"/>
                </a:lnTo>
                <a:lnTo>
                  <a:pt x="78770" y="263142"/>
                </a:lnTo>
                <a:lnTo>
                  <a:pt x="86407" y="271464"/>
                </a:lnTo>
                <a:lnTo>
                  <a:pt x="96092" y="280050"/>
                </a:lnTo>
                <a:lnTo>
                  <a:pt x="95360" y="255103"/>
                </a:lnTo>
                <a:lnTo>
                  <a:pt x="87921" y="246338"/>
                </a:lnTo>
                <a:close/>
              </a:path>
              <a:path w="336042" h="424195">
                <a:moveTo>
                  <a:pt x="166497" y="132083"/>
                </a:moveTo>
                <a:lnTo>
                  <a:pt x="259460" y="197196"/>
                </a:lnTo>
                <a:lnTo>
                  <a:pt x="269621" y="182603"/>
                </a:lnTo>
                <a:lnTo>
                  <a:pt x="150368" y="99037"/>
                </a:lnTo>
                <a:lnTo>
                  <a:pt x="143764" y="108435"/>
                </a:lnTo>
                <a:lnTo>
                  <a:pt x="147066" y="114582"/>
                </a:lnTo>
                <a:lnTo>
                  <a:pt x="149351" y="122609"/>
                </a:lnTo>
                <a:lnTo>
                  <a:pt x="150495" y="132540"/>
                </a:lnTo>
                <a:lnTo>
                  <a:pt x="151041" y="138258"/>
                </a:lnTo>
                <a:lnTo>
                  <a:pt x="151034" y="150757"/>
                </a:lnTo>
                <a:lnTo>
                  <a:pt x="149478" y="163706"/>
                </a:lnTo>
                <a:lnTo>
                  <a:pt x="163575" y="173586"/>
                </a:lnTo>
                <a:lnTo>
                  <a:pt x="165100" y="167871"/>
                </a:lnTo>
                <a:lnTo>
                  <a:pt x="166243" y="160988"/>
                </a:lnTo>
                <a:lnTo>
                  <a:pt x="166877" y="152936"/>
                </a:lnTo>
                <a:lnTo>
                  <a:pt x="167512" y="144897"/>
                </a:lnTo>
                <a:lnTo>
                  <a:pt x="167385" y="137937"/>
                </a:lnTo>
                <a:lnTo>
                  <a:pt x="166497" y="132083"/>
                </a:lnTo>
                <a:close/>
              </a:path>
            </a:pathLst>
          </a:custGeom>
          <a:solidFill>
            <a:srgbClr val="000000"/>
          </a:solidFill>
        </p:spPr>
        <p:txBody>
          <a:bodyPr wrap="square" lIns="0" tIns="0" rIns="0" bIns="0" rtlCol="0">
            <a:noAutofit/>
          </a:bodyPr>
          <a:lstStyle/>
          <a:p>
            <a:endParaRPr/>
          </a:p>
        </p:txBody>
      </p:sp>
      <p:sp>
        <p:nvSpPr>
          <p:cNvPr id="209" name="object 209"/>
          <p:cNvSpPr/>
          <p:nvPr/>
        </p:nvSpPr>
        <p:spPr>
          <a:xfrm>
            <a:off x="7795641" y="5896838"/>
            <a:ext cx="319531" cy="440309"/>
          </a:xfrm>
          <a:custGeom>
            <a:avLst/>
            <a:gdLst/>
            <a:ahLst/>
            <a:cxnLst/>
            <a:rect l="l" t="t" r="r" b="b"/>
            <a:pathLst>
              <a:path w="319531" h="440309">
                <a:moveTo>
                  <a:pt x="87939" y="262451"/>
                </a:moveTo>
                <a:lnTo>
                  <a:pt x="83565" y="254381"/>
                </a:lnTo>
                <a:lnTo>
                  <a:pt x="80644" y="246405"/>
                </a:lnTo>
                <a:lnTo>
                  <a:pt x="78814" y="279310"/>
                </a:lnTo>
                <a:lnTo>
                  <a:pt x="86454" y="287615"/>
                </a:lnTo>
                <a:lnTo>
                  <a:pt x="96159" y="296183"/>
                </a:lnTo>
                <a:lnTo>
                  <a:pt x="95408" y="271216"/>
                </a:lnTo>
                <a:lnTo>
                  <a:pt x="87939" y="262451"/>
                </a:lnTo>
                <a:close/>
              </a:path>
              <a:path w="319531" h="440309">
                <a:moveTo>
                  <a:pt x="166497" y="148196"/>
                </a:moveTo>
                <a:lnTo>
                  <a:pt x="259460" y="213309"/>
                </a:lnTo>
                <a:lnTo>
                  <a:pt x="269748" y="198716"/>
                </a:lnTo>
                <a:lnTo>
                  <a:pt x="150367" y="115150"/>
                </a:lnTo>
                <a:lnTo>
                  <a:pt x="143763" y="124548"/>
                </a:lnTo>
                <a:lnTo>
                  <a:pt x="147065" y="130695"/>
                </a:lnTo>
                <a:lnTo>
                  <a:pt x="149351" y="138722"/>
                </a:lnTo>
                <a:lnTo>
                  <a:pt x="150622" y="148653"/>
                </a:lnTo>
                <a:lnTo>
                  <a:pt x="151108" y="154360"/>
                </a:lnTo>
                <a:lnTo>
                  <a:pt x="151043" y="166864"/>
                </a:lnTo>
                <a:lnTo>
                  <a:pt x="149478" y="179819"/>
                </a:lnTo>
                <a:lnTo>
                  <a:pt x="163575" y="189699"/>
                </a:lnTo>
                <a:lnTo>
                  <a:pt x="165100" y="183984"/>
                </a:lnTo>
                <a:lnTo>
                  <a:pt x="166242" y="177101"/>
                </a:lnTo>
                <a:lnTo>
                  <a:pt x="166877" y="169049"/>
                </a:lnTo>
                <a:lnTo>
                  <a:pt x="167512" y="161010"/>
                </a:lnTo>
                <a:lnTo>
                  <a:pt x="167385" y="154051"/>
                </a:lnTo>
                <a:lnTo>
                  <a:pt x="166497" y="148196"/>
                </a:lnTo>
                <a:close/>
              </a:path>
              <a:path w="319531" h="440309">
                <a:moveTo>
                  <a:pt x="236735" y="35308"/>
                </a:moveTo>
                <a:lnTo>
                  <a:pt x="240544" y="46864"/>
                </a:lnTo>
                <a:lnTo>
                  <a:pt x="245410" y="58852"/>
                </a:lnTo>
                <a:lnTo>
                  <a:pt x="251332" y="71272"/>
                </a:lnTo>
                <a:lnTo>
                  <a:pt x="257205" y="82078"/>
                </a:lnTo>
                <a:lnTo>
                  <a:pt x="263884" y="92916"/>
                </a:lnTo>
                <a:lnTo>
                  <a:pt x="271148" y="103297"/>
                </a:lnTo>
                <a:lnTo>
                  <a:pt x="279018" y="113220"/>
                </a:lnTo>
                <a:lnTo>
                  <a:pt x="281978" y="116669"/>
                </a:lnTo>
                <a:lnTo>
                  <a:pt x="291444" y="126933"/>
                </a:lnTo>
                <a:lnTo>
                  <a:pt x="300490" y="135530"/>
                </a:lnTo>
                <a:lnTo>
                  <a:pt x="309117" y="142455"/>
                </a:lnTo>
                <a:lnTo>
                  <a:pt x="319531" y="127457"/>
                </a:lnTo>
                <a:lnTo>
                  <a:pt x="317615" y="125881"/>
                </a:lnTo>
                <a:lnTo>
                  <a:pt x="307713" y="117148"/>
                </a:lnTo>
                <a:lnTo>
                  <a:pt x="298768" y="108181"/>
                </a:lnTo>
                <a:lnTo>
                  <a:pt x="290829" y="98983"/>
                </a:lnTo>
                <a:lnTo>
                  <a:pt x="281080" y="86034"/>
                </a:lnTo>
                <a:lnTo>
                  <a:pt x="274123" y="75460"/>
                </a:lnTo>
                <a:lnTo>
                  <a:pt x="267681" y="64422"/>
                </a:lnTo>
                <a:lnTo>
                  <a:pt x="261747" y="52920"/>
                </a:lnTo>
                <a:lnTo>
                  <a:pt x="257106" y="42877"/>
                </a:lnTo>
                <a:lnTo>
                  <a:pt x="252065" y="30478"/>
                </a:lnTo>
                <a:lnTo>
                  <a:pt x="248151" y="18834"/>
                </a:lnTo>
                <a:lnTo>
                  <a:pt x="245363" y="7950"/>
                </a:lnTo>
                <a:lnTo>
                  <a:pt x="234060" y="0"/>
                </a:lnTo>
                <a:lnTo>
                  <a:pt x="180085" y="76936"/>
                </a:lnTo>
                <a:lnTo>
                  <a:pt x="194182" y="86753"/>
                </a:lnTo>
                <a:lnTo>
                  <a:pt x="234950" y="28549"/>
                </a:lnTo>
                <a:lnTo>
                  <a:pt x="236735" y="35308"/>
                </a:lnTo>
                <a:close/>
              </a:path>
              <a:path w="319531" h="440309">
                <a:moveTo>
                  <a:pt x="62902" y="297826"/>
                </a:moveTo>
                <a:lnTo>
                  <a:pt x="51106" y="294368"/>
                </a:lnTo>
                <a:lnTo>
                  <a:pt x="38607" y="294957"/>
                </a:lnTo>
                <a:lnTo>
                  <a:pt x="29866" y="297829"/>
                </a:lnTo>
                <a:lnTo>
                  <a:pt x="19426" y="304799"/>
                </a:lnTo>
                <a:lnTo>
                  <a:pt x="10159" y="315391"/>
                </a:lnTo>
                <a:lnTo>
                  <a:pt x="4548" y="324922"/>
                </a:lnTo>
                <a:lnTo>
                  <a:pt x="528" y="336831"/>
                </a:lnTo>
                <a:lnTo>
                  <a:pt x="0" y="348551"/>
                </a:lnTo>
                <a:lnTo>
                  <a:pt x="1842" y="356779"/>
                </a:lnTo>
                <a:lnTo>
                  <a:pt x="7753" y="367819"/>
                </a:lnTo>
                <a:lnTo>
                  <a:pt x="17525" y="378053"/>
                </a:lnTo>
                <a:lnTo>
                  <a:pt x="29590" y="364134"/>
                </a:lnTo>
                <a:lnTo>
                  <a:pt x="22098" y="358863"/>
                </a:lnTo>
                <a:lnTo>
                  <a:pt x="17779" y="352640"/>
                </a:lnTo>
                <a:lnTo>
                  <a:pt x="16509" y="345465"/>
                </a:lnTo>
                <a:lnTo>
                  <a:pt x="15239" y="338302"/>
                </a:lnTo>
                <a:lnTo>
                  <a:pt x="17017" y="331203"/>
                </a:lnTo>
                <a:lnTo>
                  <a:pt x="21970" y="324180"/>
                </a:lnTo>
                <a:lnTo>
                  <a:pt x="26669" y="317525"/>
                </a:lnTo>
                <a:lnTo>
                  <a:pt x="32384" y="313524"/>
                </a:lnTo>
                <a:lnTo>
                  <a:pt x="39242" y="312178"/>
                </a:lnTo>
                <a:lnTo>
                  <a:pt x="46100" y="310819"/>
                </a:lnTo>
                <a:lnTo>
                  <a:pt x="52450" y="312178"/>
                </a:lnTo>
                <a:lnTo>
                  <a:pt x="58292" y="316217"/>
                </a:lnTo>
                <a:lnTo>
                  <a:pt x="63753" y="320078"/>
                </a:lnTo>
                <a:lnTo>
                  <a:pt x="68072" y="326453"/>
                </a:lnTo>
                <a:lnTo>
                  <a:pt x="70992" y="335318"/>
                </a:lnTo>
                <a:lnTo>
                  <a:pt x="72235" y="339411"/>
                </a:lnTo>
                <a:lnTo>
                  <a:pt x="74482" y="349833"/>
                </a:lnTo>
                <a:lnTo>
                  <a:pt x="76354" y="363074"/>
                </a:lnTo>
                <a:lnTo>
                  <a:pt x="77850" y="379133"/>
                </a:lnTo>
                <a:lnTo>
                  <a:pt x="78549" y="386953"/>
                </a:lnTo>
                <a:lnTo>
                  <a:pt x="80274" y="400083"/>
                </a:lnTo>
                <a:lnTo>
                  <a:pt x="82550" y="410832"/>
                </a:lnTo>
                <a:lnTo>
                  <a:pt x="84581" y="418871"/>
                </a:lnTo>
                <a:lnTo>
                  <a:pt x="87629" y="425754"/>
                </a:lnTo>
                <a:lnTo>
                  <a:pt x="91566" y="431507"/>
                </a:lnTo>
                <a:lnTo>
                  <a:pt x="93979" y="435025"/>
                </a:lnTo>
                <a:lnTo>
                  <a:pt x="96900" y="437959"/>
                </a:lnTo>
                <a:lnTo>
                  <a:pt x="100583" y="440309"/>
                </a:lnTo>
                <a:lnTo>
                  <a:pt x="155575" y="361746"/>
                </a:lnTo>
                <a:lnTo>
                  <a:pt x="141477" y="351929"/>
                </a:lnTo>
                <a:lnTo>
                  <a:pt x="100710" y="410222"/>
                </a:lnTo>
                <a:lnTo>
                  <a:pt x="99186" y="406742"/>
                </a:lnTo>
                <a:lnTo>
                  <a:pt x="98043" y="402844"/>
                </a:lnTo>
                <a:lnTo>
                  <a:pt x="97154" y="398526"/>
                </a:lnTo>
                <a:lnTo>
                  <a:pt x="95537" y="387367"/>
                </a:lnTo>
                <a:lnTo>
                  <a:pt x="93979" y="371182"/>
                </a:lnTo>
                <a:lnTo>
                  <a:pt x="92428" y="356365"/>
                </a:lnTo>
                <a:lnTo>
                  <a:pt x="90659" y="343720"/>
                </a:lnTo>
                <a:lnTo>
                  <a:pt x="88773" y="334035"/>
                </a:lnTo>
                <a:lnTo>
                  <a:pt x="86867" y="325970"/>
                </a:lnTo>
                <a:lnTo>
                  <a:pt x="84327" y="319354"/>
                </a:lnTo>
                <a:lnTo>
                  <a:pt x="81025" y="314185"/>
                </a:lnTo>
                <a:lnTo>
                  <a:pt x="77850" y="309029"/>
                </a:lnTo>
                <a:lnTo>
                  <a:pt x="73786" y="304787"/>
                </a:lnTo>
                <a:lnTo>
                  <a:pt x="69087" y="301447"/>
                </a:lnTo>
                <a:lnTo>
                  <a:pt x="62902" y="297826"/>
                </a:lnTo>
                <a:close/>
              </a:path>
              <a:path w="319531" h="440309">
                <a:moveTo>
                  <a:pt x="119126" y="312350"/>
                </a:moveTo>
                <a:lnTo>
                  <a:pt x="131785" y="319225"/>
                </a:lnTo>
                <a:lnTo>
                  <a:pt x="143570" y="323975"/>
                </a:lnTo>
                <a:lnTo>
                  <a:pt x="154467" y="326599"/>
                </a:lnTo>
                <a:lnTo>
                  <a:pt x="164464" y="327101"/>
                </a:lnTo>
                <a:lnTo>
                  <a:pt x="175331" y="324958"/>
                </a:lnTo>
                <a:lnTo>
                  <a:pt x="186408" y="318804"/>
                </a:lnTo>
                <a:lnTo>
                  <a:pt x="195706" y="308724"/>
                </a:lnTo>
                <a:lnTo>
                  <a:pt x="202664" y="294280"/>
                </a:lnTo>
                <a:lnTo>
                  <a:pt x="203834" y="282206"/>
                </a:lnTo>
                <a:lnTo>
                  <a:pt x="203434" y="278949"/>
                </a:lnTo>
                <a:lnTo>
                  <a:pt x="199874" y="267168"/>
                </a:lnTo>
                <a:lnTo>
                  <a:pt x="192912" y="255447"/>
                </a:lnTo>
                <a:lnTo>
                  <a:pt x="183591" y="244914"/>
                </a:lnTo>
                <a:lnTo>
                  <a:pt x="173932" y="236338"/>
                </a:lnTo>
                <a:lnTo>
                  <a:pt x="162178" y="227507"/>
                </a:lnTo>
                <a:lnTo>
                  <a:pt x="153257" y="221544"/>
                </a:lnTo>
                <a:lnTo>
                  <a:pt x="142021" y="214978"/>
                </a:lnTo>
                <a:lnTo>
                  <a:pt x="132206" y="210515"/>
                </a:lnTo>
                <a:lnTo>
                  <a:pt x="123951" y="207441"/>
                </a:lnTo>
                <a:lnTo>
                  <a:pt x="116458" y="205778"/>
                </a:lnTo>
                <a:lnTo>
                  <a:pt x="109347" y="205524"/>
                </a:lnTo>
                <a:lnTo>
                  <a:pt x="102361" y="205270"/>
                </a:lnTo>
                <a:lnTo>
                  <a:pt x="95884" y="206641"/>
                </a:lnTo>
                <a:lnTo>
                  <a:pt x="89915" y="209664"/>
                </a:lnTo>
                <a:lnTo>
                  <a:pt x="83947" y="212674"/>
                </a:lnTo>
                <a:lnTo>
                  <a:pt x="78739" y="217373"/>
                </a:lnTo>
                <a:lnTo>
                  <a:pt x="74294" y="223748"/>
                </a:lnTo>
                <a:lnTo>
                  <a:pt x="72671" y="226183"/>
                </a:lnTo>
                <a:lnTo>
                  <a:pt x="67349" y="238073"/>
                </a:lnTo>
                <a:lnTo>
                  <a:pt x="66166" y="250151"/>
                </a:lnTo>
                <a:lnTo>
                  <a:pt x="66562" y="253376"/>
                </a:lnTo>
                <a:lnTo>
                  <a:pt x="70098" y="265168"/>
                </a:lnTo>
                <a:lnTo>
                  <a:pt x="76961" y="276923"/>
                </a:lnTo>
                <a:lnTo>
                  <a:pt x="78814" y="279310"/>
                </a:lnTo>
                <a:lnTo>
                  <a:pt x="80644" y="246405"/>
                </a:lnTo>
                <a:lnTo>
                  <a:pt x="81533" y="239064"/>
                </a:lnTo>
                <a:lnTo>
                  <a:pt x="86232" y="232371"/>
                </a:lnTo>
                <a:lnTo>
                  <a:pt x="91058" y="225552"/>
                </a:lnTo>
                <a:lnTo>
                  <a:pt x="98298" y="222123"/>
                </a:lnTo>
                <a:lnTo>
                  <a:pt x="107823" y="222059"/>
                </a:lnTo>
                <a:lnTo>
                  <a:pt x="114660" y="222954"/>
                </a:lnTo>
                <a:lnTo>
                  <a:pt x="124940" y="226631"/>
                </a:lnTo>
                <a:lnTo>
                  <a:pt x="137266" y="233149"/>
                </a:lnTo>
                <a:lnTo>
                  <a:pt x="151637" y="242506"/>
                </a:lnTo>
                <a:lnTo>
                  <a:pt x="162852" y="250818"/>
                </a:lnTo>
                <a:lnTo>
                  <a:pt x="173854" y="260352"/>
                </a:lnTo>
                <a:lnTo>
                  <a:pt x="181508" y="268948"/>
                </a:lnTo>
                <a:lnTo>
                  <a:pt x="185800" y="276606"/>
                </a:lnTo>
                <a:lnTo>
                  <a:pt x="189102" y="285711"/>
                </a:lnTo>
                <a:lnTo>
                  <a:pt x="188340" y="293624"/>
                </a:lnTo>
                <a:lnTo>
                  <a:pt x="183641" y="300329"/>
                </a:lnTo>
                <a:lnTo>
                  <a:pt x="178942" y="307022"/>
                </a:lnTo>
                <a:lnTo>
                  <a:pt x="171830" y="310400"/>
                </a:lnTo>
                <a:lnTo>
                  <a:pt x="162178" y="310438"/>
                </a:lnTo>
                <a:lnTo>
                  <a:pt x="155353" y="309541"/>
                </a:lnTo>
                <a:lnTo>
                  <a:pt x="145071" y="305868"/>
                </a:lnTo>
                <a:lnTo>
                  <a:pt x="132741" y="299360"/>
                </a:lnTo>
                <a:lnTo>
                  <a:pt x="118363" y="290017"/>
                </a:lnTo>
                <a:lnTo>
                  <a:pt x="105948" y="280677"/>
                </a:lnTo>
                <a:lnTo>
                  <a:pt x="95408" y="271216"/>
                </a:lnTo>
                <a:lnTo>
                  <a:pt x="96159" y="296183"/>
                </a:lnTo>
                <a:lnTo>
                  <a:pt x="107950" y="305015"/>
                </a:lnTo>
                <a:lnTo>
                  <a:pt x="119126" y="312350"/>
                </a:lnTo>
                <a:close/>
              </a:path>
            </a:pathLst>
          </a:custGeom>
          <a:solidFill>
            <a:srgbClr val="000000"/>
          </a:solidFill>
        </p:spPr>
        <p:txBody>
          <a:bodyPr wrap="square" lIns="0" tIns="0" rIns="0" bIns="0" rtlCol="0">
            <a:noAutofit/>
          </a:bodyPr>
          <a:lstStyle/>
          <a:p>
            <a:endParaRPr/>
          </a:p>
        </p:txBody>
      </p:sp>
      <p:sp>
        <p:nvSpPr>
          <p:cNvPr id="210" name="object 210"/>
          <p:cNvSpPr/>
          <p:nvPr/>
        </p:nvSpPr>
        <p:spPr>
          <a:xfrm>
            <a:off x="8430133" y="5915352"/>
            <a:ext cx="335811" cy="421795"/>
          </a:xfrm>
          <a:custGeom>
            <a:avLst/>
            <a:gdLst/>
            <a:ahLst/>
            <a:cxnLst/>
            <a:rect l="l" t="t" r="r" b="b"/>
            <a:pathLst>
              <a:path w="335811" h="421795">
                <a:moveTo>
                  <a:pt x="283310" y="125700"/>
                </a:moveTo>
                <a:lnTo>
                  <a:pt x="295783" y="125034"/>
                </a:lnTo>
                <a:lnTo>
                  <a:pt x="306508" y="121478"/>
                </a:lnTo>
                <a:lnTo>
                  <a:pt x="316983" y="114387"/>
                </a:lnTo>
                <a:lnTo>
                  <a:pt x="326136" y="103965"/>
                </a:lnTo>
                <a:lnTo>
                  <a:pt x="332637" y="92262"/>
                </a:lnTo>
                <a:lnTo>
                  <a:pt x="335811" y="80341"/>
                </a:lnTo>
                <a:lnTo>
                  <a:pt x="335661" y="68316"/>
                </a:lnTo>
                <a:lnTo>
                  <a:pt x="333419" y="59678"/>
                </a:lnTo>
                <a:lnTo>
                  <a:pt x="327183" y="48609"/>
                </a:lnTo>
                <a:lnTo>
                  <a:pt x="317500" y="39601"/>
                </a:lnTo>
                <a:lnTo>
                  <a:pt x="310134" y="34445"/>
                </a:lnTo>
                <a:lnTo>
                  <a:pt x="302514" y="31930"/>
                </a:lnTo>
                <a:lnTo>
                  <a:pt x="286639" y="32134"/>
                </a:lnTo>
                <a:lnTo>
                  <a:pt x="278892" y="34991"/>
                </a:lnTo>
                <a:lnTo>
                  <a:pt x="271399" y="40630"/>
                </a:lnTo>
                <a:lnTo>
                  <a:pt x="277114" y="50892"/>
                </a:lnTo>
                <a:lnTo>
                  <a:pt x="284861" y="49431"/>
                </a:lnTo>
                <a:lnTo>
                  <a:pt x="292735" y="47983"/>
                </a:lnTo>
                <a:lnTo>
                  <a:pt x="300227" y="49710"/>
                </a:lnTo>
                <a:lnTo>
                  <a:pt x="307213" y="54625"/>
                </a:lnTo>
                <a:lnTo>
                  <a:pt x="314198" y="59477"/>
                </a:lnTo>
                <a:lnTo>
                  <a:pt x="318262" y="65738"/>
                </a:lnTo>
                <a:lnTo>
                  <a:pt x="319659" y="73421"/>
                </a:lnTo>
                <a:lnTo>
                  <a:pt x="320928" y="81092"/>
                </a:lnTo>
                <a:lnTo>
                  <a:pt x="319150" y="88420"/>
                </a:lnTo>
                <a:lnTo>
                  <a:pt x="314198" y="95392"/>
                </a:lnTo>
                <a:lnTo>
                  <a:pt x="311150" y="99875"/>
                </a:lnTo>
                <a:lnTo>
                  <a:pt x="307086" y="103317"/>
                </a:lnTo>
                <a:lnTo>
                  <a:pt x="302260" y="105717"/>
                </a:lnTo>
                <a:lnTo>
                  <a:pt x="297434" y="108118"/>
                </a:lnTo>
                <a:lnTo>
                  <a:pt x="292353" y="108943"/>
                </a:lnTo>
                <a:lnTo>
                  <a:pt x="287020" y="108181"/>
                </a:lnTo>
                <a:lnTo>
                  <a:pt x="281813" y="107432"/>
                </a:lnTo>
                <a:lnTo>
                  <a:pt x="276987" y="105603"/>
                </a:lnTo>
                <a:lnTo>
                  <a:pt x="272923" y="102682"/>
                </a:lnTo>
                <a:lnTo>
                  <a:pt x="266065" y="97920"/>
                </a:lnTo>
                <a:lnTo>
                  <a:pt x="262000" y="91684"/>
                </a:lnTo>
                <a:lnTo>
                  <a:pt x="262255" y="117630"/>
                </a:lnTo>
                <a:lnTo>
                  <a:pt x="271418" y="122704"/>
                </a:lnTo>
                <a:lnTo>
                  <a:pt x="283310" y="125700"/>
                </a:lnTo>
                <a:close/>
              </a:path>
              <a:path w="335811" h="421795">
                <a:moveTo>
                  <a:pt x="213360" y="51247"/>
                </a:moveTo>
                <a:lnTo>
                  <a:pt x="212344" y="45075"/>
                </a:lnTo>
                <a:lnTo>
                  <a:pt x="211327" y="38903"/>
                </a:lnTo>
                <a:lnTo>
                  <a:pt x="212851" y="33023"/>
                </a:lnTo>
                <a:lnTo>
                  <a:pt x="216662" y="27460"/>
                </a:lnTo>
                <a:lnTo>
                  <a:pt x="224548" y="2465"/>
                </a:lnTo>
                <a:lnTo>
                  <a:pt x="213838" y="8945"/>
                </a:lnTo>
                <a:lnTo>
                  <a:pt x="204597" y="19218"/>
                </a:lnTo>
                <a:lnTo>
                  <a:pt x="200270" y="26414"/>
                </a:lnTo>
                <a:lnTo>
                  <a:pt x="196248" y="38314"/>
                </a:lnTo>
                <a:lnTo>
                  <a:pt x="196088" y="50218"/>
                </a:lnTo>
                <a:lnTo>
                  <a:pt x="196804" y="53905"/>
                </a:lnTo>
                <a:lnTo>
                  <a:pt x="202009" y="65597"/>
                </a:lnTo>
                <a:lnTo>
                  <a:pt x="211327" y="74806"/>
                </a:lnTo>
                <a:lnTo>
                  <a:pt x="217043" y="78819"/>
                </a:lnTo>
                <a:lnTo>
                  <a:pt x="216281" y="56073"/>
                </a:lnTo>
                <a:lnTo>
                  <a:pt x="213360" y="51247"/>
                </a:lnTo>
                <a:close/>
              </a:path>
              <a:path w="335811" h="421795">
                <a:moveTo>
                  <a:pt x="260603" y="84000"/>
                </a:moveTo>
                <a:lnTo>
                  <a:pt x="259207" y="76304"/>
                </a:lnTo>
                <a:lnTo>
                  <a:pt x="260985" y="69027"/>
                </a:lnTo>
                <a:lnTo>
                  <a:pt x="265684" y="62156"/>
                </a:lnTo>
                <a:lnTo>
                  <a:pt x="270637" y="55133"/>
                </a:lnTo>
                <a:lnTo>
                  <a:pt x="277114" y="50892"/>
                </a:lnTo>
                <a:lnTo>
                  <a:pt x="271399" y="40630"/>
                </a:lnTo>
                <a:lnTo>
                  <a:pt x="273303" y="33188"/>
                </a:lnTo>
                <a:lnTo>
                  <a:pt x="273176" y="26584"/>
                </a:lnTo>
                <a:lnTo>
                  <a:pt x="271145" y="20843"/>
                </a:lnTo>
                <a:lnTo>
                  <a:pt x="269113" y="15090"/>
                </a:lnTo>
                <a:lnTo>
                  <a:pt x="265302" y="10290"/>
                </a:lnTo>
                <a:lnTo>
                  <a:pt x="259842" y="6429"/>
                </a:lnTo>
                <a:lnTo>
                  <a:pt x="255482" y="3758"/>
                </a:lnTo>
                <a:lnTo>
                  <a:pt x="243814" y="0"/>
                </a:lnTo>
                <a:lnTo>
                  <a:pt x="231140" y="498"/>
                </a:lnTo>
                <a:lnTo>
                  <a:pt x="224548" y="2465"/>
                </a:lnTo>
                <a:lnTo>
                  <a:pt x="216662" y="27460"/>
                </a:lnTo>
                <a:lnTo>
                  <a:pt x="220599" y="21948"/>
                </a:lnTo>
                <a:lnTo>
                  <a:pt x="225551" y="18621"/>
                </a:lnTo>
                <a:lnTo>
                  <a:pt x="231901" y="17465"/>
                </a:lnTo>
                <a:lnTo>
                  <a:pt x="238125" y="16322"/>
                </a:lnTo>
                <a:lnTo>
                  <a:pt x="243840" y="17618"/>
                </a:lnTo>
                <a:lnTo>
                  <a:pt x="249300" y="21364"/>
                </a:lnTo>
                <a:lnTo>
                  <a:pt x="254381" y="24958"/>
                </a:lnTo>
                <a:lnTo>
                  <a:pt x="257428" y="29797"/>
                </a:lnTo>
                <a:lnTo>
                  <a:pt x="258445" y="35867"/>
                </a:lnTo>
                <a:lnTo>
                  <a:pt x="259461" y="41938"/>
                </a:lnTo>
                <a:lnTo>
                  <a:pt x="258064" y="47793"/>
                </a:lnTo>
                <a:lnTo>
                  <a:pt x="254126" y="53419"/>
                </a:lnTo>
                <a:lnTo>
                  <a:pt x="250063" y="59197"/>
                </a:lnTo>
                <a:lnTo>
                  <a:pt x="244983" y="62652"/>
                </a:lnTo>
                <a:lnTo>
                  <a:pt x="238887" y="63769"/>
                </a:lnTo>
                <a:lnTo>
                  <a:pt x="232791" y="64900"/>
                </a:lnTo>
                <a:lnTo>
                  <a:pt x="226949" y="63490"/>
                </a:lnTo>
                <a:lnTo>
                  <a:pt x="221234" y="59553"/>
                </a:lnTo>
                <a:lnTo>
                  <a:pt x="216281" y="56073"/>
                </a:lnTo>
                <a:lnTo>
                  <a:pt x="217043" y="78819"/>
                </a:lnTo>
                <a:lnTo>
                  <a:pt x="223012" y="80813"/>
                </a:lnTo>
                <a:lnTo>
                  <a:pt x="235331" y="80724"/>
                </a:lnTo>
                <a:lnTo>
                  <a:pt x="241553" y="78451"/>
                </a:lnTo>
                <a:lnTo>
                  <a:pt x="248031" y="73955"/>
                </a:lnTo>
                <a:lnTo>
                  <a:pt x="244856" y="82515"/>
                </a:lnTo>
                <a:lnTo>
                  <a:pt x="244475" y="90579"/>
                </a:lnTo>
                <a:lnTo>
                  <a:pt x="247015" y="98161"/>
                </a:lnTo>
                <a:lnTo>
                  <a:pt x="249427" y="105730"/>
                </a:lnTo>
                <a:lnTo>
                  <a:pt x="254635" y="112220"/>
                </a:lnTo>
                <a:lnTo>
                  <a:pt x="262255" y="117630"/>
                </a:lnTo>
                <a:lnTo>
                  <a:pt x="262000" y="91684"/>
                </a:lnTo>
                <a:lnTo>
                  <a:pt x="260603" y="84000"/>
                </a:lnTo>
                <a:close/>
              </a:path>
              <a:path w="335811" h="421795">
                <a:moveTo>
                  <a:pt x="62953" y="279312"/>
                </a:moveTo>
                <a:lnTo>
                  <a:pt x="51142" y="275855"/>
                </a:lnTo>
                <a:lnTo>
                  <a:pt x="38608" y="276444"/>
                </a:lnTo>
                <a:lnTo>
                  <a:pt x="29922" y="279315"/>
                </a:lnTo>
                <a:lnTo>
                  <a:pt x="19458" y="286285"/>
                </a:lnTo>
                <a:lnTo>
                  <a:pt x="10160" y="296878"/>
                </a:lnTo>
                <a:lnTo>
                  <a:pt x="4548" y="306409"/>
                </a:lnTo>
                <a:lnTo>
                  <a:pt x="528" y="318318"/>
                </a:lnTo>
                <a:lnTo>
                  <a:pt x="0" y="330038"/>
                </a:lnTo>
                <a:lnTo>
                  <a:pt x="1915" y="338265"/>
                </a:lnTo>
                <a:lnTo>
                  <a:pt x="7842" y="349306"/>
                </a:lnTo>
                <a:lnTo>
                  <a:pt x="17525" y="359540"/>
                </a:lnTo>
                <a:lnTo>
                  <a:pt x="29591" y="345620"/>
                </a:lnTo>
                <a:lnTo>
                  <a:pt x="22098" y="340350"/>
                </a:lnTo>
                <a:lnTo>
                  <a:pt x="17780" y="334127"/>
                </a:lnTo>
                <a:lnTo>
                  <a:pt x="16510" y="326951"/>
                </a:lnTo>
                <a:lnTo>
                  <a:pt x="15240" y="319789"/>
                </a:lnTo>
                <a:lnTo>
                  <a:pt x="17145" y="312689"/>
                </a:lnTo>
                <a:lnTo>
                  <a:pt x="21971" y="305666"/>
                </a:lnTo>
                <a:lnTo>
                  <a:pt x="26670" y="299011"/>
                </a:lnTo>
                <a:lnTo>
                  <a:pt x="32385" y="295011"/>
                </a:lnTo>
                <a:lnTo>
                  <a:pt x="39243" y="293665"/>
                </a:lnTo>
                <a:lnTo>
                  <a:pt x="46227" y="292306"/>
                </a:lnTo>
                <a:lnTo>
                  <a:pt x="52450" y="293665"/>
                </a:lnTo>
                <a:lnTo>
                  <a:pt x="58293" y="297703"/>
                </a:lnTo>
                <a:lnTo>
                  <a:pt x="63753" y="301564"/>
                </a:lnTo>
                <a:lnTo>
                  <a:pt x="68072" y="307940"/>
                </a:lnTo>
                <a:lnTo>
                  <a:pt x="71120" y="316804"/>
                </a:lnTo>
                <a:lnTo>
                  <a:pt x="72313" y="320886"/>
                </a:lnTo>
                <a:lnTo>
                  <a:pt x="74504" y="331309"/>
                </a:lnTo>
                <a:lnTo>
                  <a:pt x="76356" y="344554"/>
                </a:lnTo>
                <a:lnTo>
                  <a:pt x="77850" y="360619"/>
                </a:lnTo>
                <a:lnTo>
                  <a:pt x="78549" y="368439"/>
                </a:lnTo>
                <a:lnTo>
                  <a:pt x="80274" y="381570"/>
                </a:lnTo>
                <a:lnTo>
                  <a:pt x="82550" y="392318"/>
                </a:lnTo>
                <a:lnTo>
                  <a:pt x="84582" y="400357"/>
                </a:lnTo>
                <a:lnTo>
                  <a:pt x="87630" y="407241"/>
                </a:lnTo>
                <a:lnTo>
                  <a:pt x="91567" y="412994"/>
                </a:lnTo>
                <a:lnTo>
                  <a:pt x="93980" y="416512"/>
                </a:lnTo>
                <a:lnTo>
                  <a:pt x="97027" y="419446"/>
                </a:lnTo>
                <a:lnTo>
                  <a:pt x="100584" y="421795"/>
                </a:lnTo>
                <a:lnTo>
                  <a:pt x="155575" y="343233"/>
                </a:lnTo>
                <a:lnTo>
                  <a:pt x="141477" y="333416"/>
                </a:lnTo>
                <a:lnTo>
                  <a:pt x="100711" y="391709"/>
                </a:lnTo>
                <a:lnTo>
                  <a:pt x="99187" y="388229"/>
                </a:lnTo>
                <a:lnTo>
                  <a:pt x="98044" y="384330"/>
                </a:lnTo>
                <a:lnTo>
                  <a:pt x="97155" y="380012"/>
                </a:lnTo>
                <a:lnTo>
                  <a:pt x="95588" y="368854"/>
                </a:lnTo>
                <a:lnTo>
                  <a:pt x="93980" y="352669"/>
                </a:lnTo>
                <a:lnTo>
                  <a:pt x="92428" y="337852"/>
                </a:lnTo>
                <a:lnTo>
                  <a:pt x="90659" y="325206"/>
                </a:lnTo>
                <a:lnTo>
                  <a:pt x="88773" y="315521"/>
                </a:lnTo>
                <a:lnTo>
                  <a:pt x="86868" y="307457"/>
                </a:lnTo>
                <a:lnTo>
                  <a:pt x="84327" y="300840"/>
                </a:lnTo>
                <a:lnTo>
                  <a:pt x="81025" y="295671"/>
                </a:lnTo>
                <a:lnTo>
                  <a:pt x="77850" y="290515"/>
                </a:lnTo>
                <a:lnTo>
                  <a:pt x="73914" y="286273"/>
                </a:lnTo>
                <a:lnTo>
                  <a:pt x="69088" y="282933"/>
                </a:lnTo>
                <a:lnTo>
                  <a:pt x="62953" y="279312"/>
                </a:lnTo>
                <a:close/>
              </a:path>
              <a:path w="335811" h="421795">
                <a:moveTo>
                  <a:pt x="87931" y="243922"/>
                </a:moveTo>
                <a:lnTo>
                  <a:pt x="83566" y="235867"/>
                </a:lnTo>
                <a:lnTo>
                  <a:pt x="86444" y="269064"/>
                </a:lnTo>
                <a:lnTo>
                  <a:pt x="96138" y="277650"/>
                </a:lnTo>
                <a:lnTo>
                  <a:pt x="95393" y="252670"/>
                </a:lnTo>
                <a:lnTo>
                  <a:pt x="87931" y="243922"/>
                </a:lnTo>
                <a:close/>
              </a:path>
              <a:path w="335811" h="421795">
                <a:moveTo>
                  <a:pt x="77089" y="258410"/>
                </a:moveTo>
                <a:lnTo>
                  <a:pt x="78866" y="260742"/>
                </a:lnTo>
                <a:lnTo>
                  <a:pt x="86444" y="269064"/>
                </a:lnTo>
                <a:lnTo>
                  <a:pt x="83566" y="235867"/>
                </a:lnTo>
                <a:lnTo>
                  <a:pt x="80645" y="227891"/>
                </a:lnTo>
                <a:lnTo>
                  <a:pt x="81661" y="220551"/>
                </a:lnTo>
                <a:lnTo>
                  <a:pt x="86360" y="213858"/>
                </a:lnTo>
                <a:lnTo>
                  <a:pt x="91059" y="207038"/>
                </a:lnTo>
                <a:lnTo>
                  <a:pt x="98298" y="203609"/>
                </a:lnTo>
                <a:lnTo>
                  <a:pt x="107950" y="203546"/>
                </a:lnTo>
                <a:lnTo>
                  <a:pt x="114657" y="204425"/>
                </a:lnTo>
                <a:lnTo>
                  <a:pt x="124905" y="208094"/>
                </a:lnTo>
                <a:lnTo>
                  <a:pt x="137237" y="214617"/>
                </a:lnTo>
                <a:lnTo>
                  <a:pt x="151638" y="223993"/>
                </a:lnTo>
                <a:lnTo>
                  <a:pt x="162902" y="232304"/>
                </a:lnTo>
                <a:lnTo>
                  <a:pt x="173904" y="241839"/>
                </a:lnTo>
                <a:lnTo>
                  <a:pt x="181528" y="250435"/>
                </a:lnTo>
                <a:lnTo>
                  <a:pt x="185800" y="258092"/>
                </a:lnTo>
                <a:lnTo>
                  <a:pt x="189102" y="267198"/>
                </a:lnTo>
                <a:lnTo>
                  <a:pt x="188341" y="275110"/>
                </a:lnTo>
                <a:lnTo>
                  <a:pt x="183769" y="281816"/>
                </a:lnTo>
                <a:lnTo>
                  <a:pt x="179070" y="288509"/>
                </a:lnTo>
                <a:lnTo>
                  <a:pt x="171831" y="291887"/>
                </a:lnTo>
                <a:lnTo>
                  <a:pt x="162178" y="291925"/>
                </a:lnTo>
                <a:lnTo>
                  <a:pt x="155420" y="291044"/>
                </a:lnTo>
                <a:lnTo>
                  <a:pt x="145138" y="287379"/>
                </a:lnTo>
                <a:lnTo>
                  <a:pt x="132823" y="280865"/>
                </a:lnTo>
                <a:lnTo>
                  <a:pt x="118491" y="271503"/>
                </a:lnTo>
                <a:lnTo>
                  <a:pt x="105941" y="262111"/>
                </a:lnTo>
                <a:lnTo>
                  <a:pt x="95393" y="252670"/>
                </a:lnTo>
                <a:lnTo>
                  <a:pt x="96138" y="277650"/>
                </a:lnTo>
                <a:lnTo>
                  <a:pt x="107950" y="286502"/>
                </a:lnTo>
                <a:lnTo>
                  <a:pt x="119171" y="293836"/>
                </a:lnTo>
                <a:lnTo>
                  <a:pt x="131841" y="300712"/>
                </a:lnTo>
                <a:lnTo>
                  <a:pt x="143608" y="305461"/>
                </a:lnTo>
                <a:lnTo>
                  <a:pt x="154480" y="308086"/>
                </a:lnTo>
                <a:lnTo>
                  <a:pt x="164465" y="308587"/>
                </a:lnTo>
                <a:lnTo>
                  <a:pt x="175331" y="306445"/>
                </a:lnTo>
                <a:lnTo>
                  <a:pt x="186408" y="300291"/>
                </a:lnTo>
                <a:lnTo>
                  <a:pt x="195707" y="290210"/>
                </a:lnTo>
                <a:lnTo>
                  <a:pt x="202664" y="275767"/>
                </a:lnTo>
                <a:lnTo>
                  <a:pt x="203835" y="263693"/>
                </a:lnTo>
                <a:lnTo>
                  <a:pt x="203470" y="260435"/>
                </a:lnTo>
                <a:lnTo>
                  <a:pt x="199915" y="248654"/>
                </a:lnTo>
                <a:lnTo>
                  <a:pt x="192913" y="236934"/>
                </a:lnTo>
                <a:lnTo>
                  <a:pt x="183646" y="226401"/>
                </a:lnTo>
                <a:lnTo>
                  <a:pt x="173956" y="217824"/>
                </a:lnTo>
                <a:lnTo>
                  <a:pt x="162178" y="208994"/>
                </a:lnTo>
                <a:lnTo>
                  <a:pt x="153257" y="203030"/>
                </a:lnTo>
                <a:lnTo>
                  <a:pt x="142021" y="196465"/>
                </a:lnTo>
                <a:lnTo>
                  <a:pt x="132207" y="192001"/>
                </a:lnTo>
                <a:lnTo>
                  <a:pt x="124078" y="188928"/>
                </a:lnTo>
                <a:lnTo>
                  <a:pt x="116459" y="187264"/>
                </a:lnTo>
                <a:lnTo>
                  <a:pt x="109347" y="187010"/>
                </a:lnTo>
                <a:lnTo>
                  <a:pt x="102362" y="186756"/>
                </a:lnTo>
                <a:lnTo>
                  <a:pt x="95885" y="188128"/>
                </a:lnTo>
                <a:lnTo>
                  <a:pt x="89916" y="191150"/>
                </a:lnTo>
                <a:lnTo>
                  <a:pt x="83947" y="194160"/>
                </a:lnTo>
                <a:lnTo>
                  <a:pt x="78867" y="198859"/>
                </a:lnTo>
                <a:lnTo>
                  <a:pt x="74295" y="205235"/>
                </a:lnTo>
                <a:lnTo>
                  <a:pt x="72678" y="207706"/>
                </a:lnTo>
                <a:lnTo>
                  <a:pt x="67408" y="219578"/>
                </a:lnTo>
                <a:lnTo>
                  <a:pt x="66294" y="231638"/>
                </a:lnTo>
                <a:lnTo>
                  <a:pt x="66649" y="234862"/>
                </a:lnTo>
                <a:lnTo>
                  <a:pt x="70131" y="246655"/>
                </a:lnTo>
                <a:lnTo>
                  <a:pt x="77089" y="258410"/>
                </a:lnTo>
                <a:close/>
              </a:path>
              <a:path w="335811" h="421795">
                <a:moveTo>
                  <a:pt x="166497" y="129682"/>
                </a:moveTo>
                <a:lnTo>
                  <a:pt x="259461" y="194795"/>
                </a:lnTo>
                <a:lnTo>
                  <a:pt x="269748" y="180203"/>
                </a:lnTo>
                <a:lnTo>
                  <a:pt x="150368" y="96637"/>
                </a:lnTo>
                <a:lnTo>
                  <a:pt x="143764" y="106035"/>
                </a:lnTo>
                <a:lnTo>
                  <a:pt x="147193" y="112182"/>
                </a:lnTo>
                <a:lnTo>
                  <a:pt x="149478" y="120208"/>
                </a:lnTo>
                <a:lnTo>
                  <a:pt x="150622" y="130140"/>
                </a:lnTo>
                <a:lnTo>
                  <a:pt x="151108" y="135836"/>
                </a:lnTo>
                <a:lnTo>
                  <a:pt x="151070" y="148345"/>
                </a:lnTo>
                <a:lnTo>
                  <a:pt x="149606" y="161305"/>
                </a:lnTo>
                <a:lnTo>
                  <a:pt x="163702" y="171186"/>
                </a:lnTo>
                <a:lnTo>
                  <a:pt x="165226" y="165471"/>
                </a:lnTo>
                <a:lnTo>
                  <a:pt x="166243" y="158588"/>
                </a:lnTo>
                <a:lnTo>
                  <a:pt x="166877" y="150536"/>
                </a:lnTo>
                <a:lnTo>
                  <a:pt x="167513" y="142497"/>
                </a:lnTo>
                <a:lnTo>
                  <a:pt x="167386" y="135537"/>
                </a:lnTo>
                <a:lnTo>
                  <a:pt x="166497" y="129682"/>
                </a:lnTo>
                <a:close/>
              </a:path>
            </a:pathLst>
          </a:custGeom>
          <a:solidFill>
            <a:srgbClr val="000000"/>
          </a:solidFill>
        </p:spPr>
        <p:txBody>
          <a:bodyPr wrap="square" lIns="0" tIns="0" rIns="0" bIns="0" rtlCol="0">
            <a:noAutofit/>
          </a:bodyPr>
          <a:lstStyle/>
          <a:p>
            <a:endParaRPr/>
          </a:p>
        </p:txBody>
      </p:sp>
      <p:sp>
        <p:nvSpPr>
          <p:cNvPr id="211" name="object 211"/>
          <p:cNvSpPr/>
          <p:nvPr/>
        </p:nvSpPr>
        <p:spPr>
          <a:xfrm>
            <a:off x="9064752" y="5916121"/>
            <a:ext cx="332613" cy="421026"/>
          </a:xfrm>
          <a:custGeom>
            <a:avLst/>
            <a:gdLst/>
            <a:ahLst/>
            <a:cxnLst/>
            <a:rect l="l" t="t" r="r" b="b"/>
            <a:pathLst>
              <a:path w="332613" h="421026">
                <a:moveTo>
                  <a:pt x="76962" y="257640"/>
                </a:moveTo>
                <a:lnTo>
                  <a:pt x="78739" y="259972"/>
                </a:lnTo>
                <a:lnTo>
                  <a:pt x="86317" y="268294"/>
                </a:lnTo>
                <a:lnTo>
                  <a:pt x="83439" y="235098"/>
                </a:lnTo>
                <a:lnTo>
                  <a:pt x="80645" y="227122"/>
                </a:lnTo>
                <a:lnTo>
                  <a:pt x="81533" y="219781"/>
                </a:lnTo>
                <a:lnTo>
                  <a:pt x="86232" y="213088"/>
                </a:lnTo>
                <a:lnTo>
                  <a:pt x="90931" y="206269"/>
                </a:lnTo>
                <a:lnTo>
                  <a:pt x="98171" y="202840"/>
                </a:lnTo>
                <a:lnTo>
                  <a:pt x="107823" y="202776"/>
                </a:lnTo>
                <a:lnTo>
                  <a:pt x="114660" y="203671"/>
                </a:lnTo>
                <a:lnTo>
                  <a:pt x="124940" y="207349"/>
                </a:lnTo>
                <a:lnTo>
                  <a:pt x="137266" y="213866"/>
                </a:lnTo>
                <a:lnTo>
                  <a:pt x="151638" y="223223"/>
                </a:lnTo>
                <a:lnTo>
                  <a:pt x="162766" y="231479"/>
                </a:lnTo>
                <a:lnTo>
                  <a:pt x="173761" y="241036"/>
                </a:lnTo>
                <a:lnTo>
                  <a:pt x="181392" y="249650"/>
                </a:lnTo>
                <a:lnTo>
                  <a:pt x="185674" y="257323"/>
                </a:lnTo>
                <a:lnTo>
                  <a:pt x="188975" y="266428"/>
                </a:lnTo>
                <a:lnTo>
                  <a:pt x="188341" y="274341"/>
                </a:lnTo>
                <a:lnTo>
                  <a:pt x="183642" y="281046"/>
                </a:lnTo>
                <a:lnTo>
                  <a:pt x="178943" y="287739"/>
                </a:lnTo>
                <a:lnTo>
                  <a:pt x="171703" y="291117"/>
                </a:lnTo>
                <a:lnTo>
                  <a:pt x="162051" y="291155"/>
                </a:lnTo>
                <a:lnTo>
                  <a:pt x="155293" y="290274"/>
                </a:lnTo>
                <a:lnTo>
                  <a:pt x="145011" y="286609"/>
                </a:lnTo>
                <a:lnTo>
                  <a:pt x="132696" y="280096"/>
                </a:lnTo>
                <a:lnTo>
                  <a:pt x="118364" y="270734"/>
                </a:lnTo>
                <a:lnTo>
                  <a:pt x="105830" y="261342"/>
                </a:lnTo>
                <a:lnTo>
                  <a:pt x="95313" y="251900"/>
                </a:lnTo>
                <a:lnTo>
                  <a:pt x="96011" y="276880"/>
                </a:lnTo>
                <a:lnTo>
                  <a:pt x="107823" y="285732"/>
                </a:lnTo>
                <a:lnTo>
                  <a:pt x="119044" y="293067"/>
                </a:lnTo>
                <a:lnTo>
                  <a:pt x="131714" y="299942"/>
                </a:lnTo>
                <a:lnTo>
                  <a:pt x="143481" y="304692"/>
                </a:lnTo>
                <a:lnTo>
                  <a:pt x="154353" y="307316"/>
                </a:lnTo>
                <a:lnTo>
                  <a:pt x="164338" y="307818"/>
                </a:lnTo>
                <a:lnTo>
                  <a:pt x="175204" y="305675"/>
                </a:lnTo>
                <a:lnTo>
                  <a:pt x="186281" y="299521"/>
                </a:lnTo>
                <a:lnTo>
                  <a:pt x="195579" y="289441"/>
                </a:lnTo>
                <a:lnTo>
                  <a:pt x="202599" y="274961"/>
                </a:lnTo>
                <a:lnTo>
                  <a:pt x="203707" y="262923"/>
                </a:lnTo>
                <a:lnTo>
                  <a:pt x="203349" y="259705"/>
                </a:lnTo>
                <a:lnTo>
                  <a:pt x="199819" y="247904"/>
                </a:lnTo>
                <a:lnTo>
                  <a:pt x="192913" y="236164"/>
                </a:lnTo>
                <a:lnTo>
                  <a:pt x="183509" y="225593"/>
                </a:lnTo>
                <a:lnTo>
                  <a:pt x="173809" y="217035"/>
                </a:lnTo>
                <a:lnTo>
                  <a:pt x="162051" y="208224"/>
                </a:lnTo>
                <a:lnTo>
                  <a:pt x="153185" y="202261"/>
                </a:lnTo>
                <a:lnTo>
                  <a:pt x="141926" y="195695"/>
                </a:lnTo>
                <a:lnTo>
                  <a:pt x="132079" y="191232"/>
                </a:lnTo>
                <a:lnTo>
                  <a:pt x="123951" y="188158"/>
                </a:lnTo>
                <a:lnTo>
                  <a:pt x="116331" y="186495"/>
                </a:lnTo>
                <a:lnTo>
                  <a:pt x="109347" y="186241"/>
                </a:lnTo>
                <a:lnTo>
                  <a:pt x="102234" y="185987"/>
                </a:lnTo>
                <a:lnTo>
                  <a:pt x="95757" y="187358"/>
                </a:lnTo>
                <a:lnTo>
                  <a:pt x="89789" y="190381"/>
                </a:lnTo>
                <a:lnTo>
                  <a:pt x="83947" y="193391"/>
                </a:lnTo>
                <a:lnTo>
                  <a:pt x="78740" y="198090"/>
                </a:lnTo>
                <a:lnTo>
                  <a:pt x="74295" y="204465"/>
                </a:lnTo>
                <a:lnTo>
                  <a:pt x="67349" y="218791"/>
                </a:lnTo>
                <a:lnTo>
                  <a:pt x="66167" y="230868"/>
                </a:lnTo>
                <a:lnTo>
                  <a:pt x="66522" y="234093"/>
                </a:lnTo>
                <a:lnTo>
                  <a:pt x="70004" y="245885"/>
                </a:lnTo>
                <a:lnTo>
                  <a:pt x="76962" y="257640"/>
                </a:lnTo>
                <a:close/>
              </a:path>
              <a:path w="332613" h="421026">
                <a:moveTo>
                  <a:pt x="166370" y="128913"/>
                </a:moveTo>
                <a:lnTo>
                  <a:pt x="259461" y="194026"/>
                </a:lnTo>
                <a:lnTo>
                  <a:pt x="269621" y="179433"/>
                </a:lnTo>
                <a:lnTo>
                  <a:pt x="150241" y="95867"/>
                </a:lnTo>
                <a:lnTo>
                  <a:pt x="143637" y="105265"/>
                </a:lnTo>
                <a:lnTo>
                  <a:pt x="147066" y="111412"/>
                </a:lnTo>
                <a:lnTo>
                  <a:pt x="149351" y="119439"/>
                </a:lnTo>
                <a:lnTo>
                  <a:pt x="150495" y="129370"/>
                </a:lnTo>
                <a:lnTo>
                  <a:pt x="150992" y="135067"/>
                </a:lnTo>
                <a:lnTo>
                  <a:pt x="150998" y="147576"/>
                </a:lnTo>
                <a:lnTo>
                  <a:pt x="149478" y="160536"/>
                </a:lnTo>
                <a:lnTo>
                  <a:pt x="163575" y="170416"/>
                </a:lnTo>
                <a:lnTo>
                  <a:pt x="165100" y="164701"/>
                </a:lnTo>
                <a:lnTo>
                  <a:pt x="166116" y="157818"/>
                </a:lnTo>
                <a:lnTo>
                  <a:pt x="166750" y="149766"/>
                </a:lnTo>
                <a:lnTo>
                  <a:pt x="167386" y="141727"/>
                </a:lnTo>
                <a:lnTo>
                  <a:pt x="167258" y="134768"/>
                </a:lnTo>
                <a:lnTo>
                  <a:pt x="166370" y="128913"/>
                </a:lnTo>
                <a:close/>
              </a:path>
              <a:path w="332613" h="421026">
                <a:moveTo>
                  <a:pt x="272056" y="86903"/>
                </a:moveTo>
                <a:lnTo>
                  <a:pt x="281050" y="77364"/>
                </a:lnTo>
                <a:lnTo>
                  <a:pt x="285115" y="71471"/>
                </a:lnTo>
                <a:lnTo>
                  <a:pt x="287527" y="64994"/>
                </a:lnTo>
                <a:lnTo>
                  <a:pt x="288163" y="57920"/>
                </a:lnTo>
                <a:lnTo>
                  <a:pt x="288798" y="50833"/>
                </a:lnTo>
                <a:lnTo>
                  <a:pt x="287908" y="44204"/>
                </a:lnTo>
                <a:lnTo>
                  <a:pt x="285242" y="38032"/>
                </a:lnTo>
                <a:lnTo>
                  <a:pt x="288290" y="40000"/>
                </a:lnTo>
                <a:lnTo>
                  <a:pt x="294258" y="44242"/>
                </a:lnTo>
                <a:lnTo>
                  <a:pt x="299720" y="49131"/>
                </a:lnTo>
                <a:lnTo>
                  <a:pt x="304546" y="54681"/>
                </a:lnTo>
                <a:lnTo>
                  <a:pt x="309372" y="60219"/>
                </a:lnTo>
                <a:lnTo>
                  <a:pt x="312674" y="65273"/>
                </a:lnTo>
                <a:lnTo>
                  <a:pt x="314578" y="69845"/>
                </a:lnTo>
                <a:lnTo>
                  <a:pt x="316611" y="74404"/>
                </a:lnTo>
                <a:lnTo>
                  <a:pt x="317373" y="79103"/>
                </a:lnTo>
                <a:lnTo>
                  <a:pt x="316992" y="83917"/>
                </a:lnTo>
                <a:lnTo>
                  <a:pt x="316738" y="88730"/>
                </a:lnTo>
                <a:lnTo>
                  <a:pt x="314959" y="93378"/>
                </a:lnTo>
                <a:lnTo>
                  <a:pt x="311912" y="97874"/>
                </a:lnTo>
                <a:lnTo>
                  <a:pt x="308228" y="103106"/>
                </a:lnTo>
                <a:lnTo>
                  <a:pt x="303656" y="106370"/>
                </a:lnTo>
                <a:lnTo>
                  <a:pt x="298323" y="107640"/>
                </a:lnTo>
                <a:lnTo>
                  <a:pt x="293116" y="108910"/>
                </a:lnTo>
                <a:lnTo>
                  <a:pt x="286639" y="107831"/>
                </a:lnTo>
                <a:lnTo>
                  <a:pt x="279273" y="104402"/>
                </a:lnTo>
                <a:lnTo>
                  <a:pt x="270764" y="119337"/>
                </a:lnTo>
                <a:lnTo>
                  <a:pt x="275922" y="121743"/>
                </a:lnTo>
                <a:lnTo>
                  <a:pt x="288183" y="124821"/>
                </a:lnTo>
                <a:lnTo>
                  <a:pt x="299974" y="123960"/>
                </a:lnTo>
                <a:lnTo>
                  <a:pt x="314391" y="116702"/>
                </a:lnTo>
                <a:lnTo>
                  <a:pt x="323596" y="106599"/>
                </a:lnTo>
                <a:lnTo>
                  <a:pt x="331045" y="91187"/>
                </a:lnTo>
                <a:lnTo>
                  <a:pt x="332613" y="78748"/>
                </a:lnTo>
                <a:lnTo>
                  <a:pt x="332235" y="73553"/>
                </a:lnTo>
                <a:lnTo>
                  <a:pt x="328958" y="61547"/>
                </a:lnTo>
                <a:lnTo>
                  <a:pt x="322325" y="49652"/>
                </a:lnTo>
                <a:lnTo>
                  <a:pt x="319134" y="45385"/>
                </a:lnTo>
                <a:lnTo>
                  <a:pt x="311370" y="36939"/>
                </a:lnTo>
                <a:lnTo>
                  <a:pt x="301512" y="28243"/>
                </a:lnTo>
                <a:lnTo>
                  <a:pt x="289559" y="19299"/>
                </a:lnTo>
                <a:lnTo>
                  <a:pt x="273710" y="9309"/>
                </a:lnTo>
                <a:lnTo>
                  <a:pt x="262508" y="3935"/>
                </a:lnTo>
                <a:lnTo>
                  <a:pt x="252602" y="871"/>
                </a:lnTo>
                <a:lnTo>
                  <a:pt x="236539" y="0"/>
                </a:lnTo>
                <a:lnTo>
                  <a:pt x="224663" y="3005"/>
                </a:lnTo>
                <a:lnTo>
                  <a:pt x="212270" y="10324"/>
                </a:lnTo>
                <a:lnTo>
                  <a:pt x="203580" y="19833"/>
                </a:lnTo>
                <a:lnTo>
                  <a:pt x="198051" y="29910"/>
                </a:lnTo>
                <a:lnTo>
                  <a:pt x="195144" y="41806"/>
                </a:lnTo>
                <a:lnTo>
                  <a:pt x="195833" y="54262"/>
                </a:lnTo>
                <a:lnTo>
                  <a:pt x="199764" y="65713"/>
                </a:lnTo>
                <a:lnTo>
                  <a:pt x="206989" y="76155"/>
                </a:lnTo>
                <a:lnTo>
                  <a:pt x="210947" y="40495"/>
                </a:lnTo>
                <a:lnTo>
                  <a:pt x="212344" y="32990"/>
                </a:lnTo>
                <a:lnTo>
                  <a:pt x="216916" y="26500"/>
                </a:lnTo>
                <a:lnTo>
                  <a:pt x="221233" y="20239"/>
                </a:lnTo>
                <a:lnTo>
                  <a:pt x="227456" y="16594"/>
                </a:lnTo>
                <a:lnTo>
                  <a:pt x="235457" y="15578"/>
                </a:lnTo>
                <a:lnTo>
                  <a:pt x="236326" y="15483"/>
                </a:lnTo>
                <a:lnTo>
                  <a:pt x="248119" y="16768"/>
                </a:lnTo>
                <a:lnTo>
                  <a:pt x="260096" y="22855"/>
                </a:lnTo>
                <a:lnTo>
                  <a:pt x="268477" y="28723"/>
                </a:lnTo>
                <a:lnTo>
                  <a:pt x="273557" y="35479"/>
                </a:lnTo>
                <a:lnTo>
                  <a:pt x="275208" y="43150"/>
                </a:lnTo>
                <a:lnTo>
                  <a:pt x="276859" y="50808"/>
                </a:lnTo>
                <a:lnTo>
                  <a:pt x="275336" y="58021"/>
                </a:lnTo>
                <a:lnTo>
                  <a:pt x="270637" y="64778"/>
                </a:lnTo>
                <a:lnTo>
                  <a:pt x="265938" y="71471"/>
                </a:lnTo>
                <a:lnTo>
                  <a:pt x="259588" y="75459"/>
                </a:lnTo>
                <a:lnTo>
                  <a:pt x="251714" y="76716"/>
                </a:lnTo>
                <a:lnTo>
                  <a:pt x="243840" y="77960"/>
                </a:lnTo>
                <a:lnTo>
                  <a:pt x="236093" y="75941"/>
                </a:lnTo>
                <a:lnTo>
                  <a:pt x="228473" y="70645"/>
                </a:lnTo>
                <a:lnTo>
                  <a:pt x="227353" y="69835"/>
                </a:lnTo>
                <a:lnTo>
                  <a:pt x="228964" y="91735"/>
                </a:lnTo>
                <a:lnTo>
                  <a:pt x="240867" y="94979"/>
                </a:lnTo>
                <a:lnTo>
                  <a:pt x="252856" y="94839"/>
                </a:lnTo>
                <a:lnTo>
                  <a:pt x="260828" y="92909"/>
                </a:lnTo>
                <a:lnTo>
                  <a:pt x="272056" y="86903"/>
                </a:lnTo>
                <a:close/>
              </a:path>
              <a:path w="332613" h="421026">
                <a:moveTo>
                  <a:pt x="217950" y="60316"/>
                </a:moveTo>
                <a:lnTo>
                  <a:pt x="212978" y="49017"/>
                </a:lnTo>
                <a:lnTo>
                  <a:pt x="210947" y="40495"/>
                </a:lnTo>
                <a:lnTo>
                  <a:pt x="206989" y="76155"/>
                </a:lnTo>
                <a:lnTo>
                  <a:pt x="217424" y="85301"/>
                </a:lnTo>
                <a:lnTo>
                  <a:pt x="228964" y="91735"/>
                </a:lnTo>
                <a:lnTo>
                  <a:pt x="227353" y="69835"/>
                </a:lnTo>
                <a:lnTo>
                  <a:pt x="217950" y="60316"/>
                </a:lnTo>
                <a:close/>
              </a:path>
              <a:path w="332613" h="421026">
                <a:moveTo>
                  <a:pt x="1825" y="337453"/>
                </a:moveTo>
                <a:lnTo>
                  <a:pt x="7706" y="348516"/>
                </a:lnTo>
                <a:lnTo>
                  <a:pt x="17399" y="358770"/>
                </a:lnTo>
                <a:lnTo>
                  <a:pt x="29464" y="344851"/>
                </a:lnTo>
                <a:lnTo>
                  <a:pt x="22098" y="339580"/>
                </a:lnTo>
                <a:lnTo>
                  <a:pt x="17652" y="333357"/>
                </a:lnTo>
                <a:lnTo>
                  <a:pt x="16382" y="326182"/>
                </a:lnTo>
                <a:lnTo>
                  <a:pt x="15113" y="319019"/>
                </a:lnTo>
                <a:lnTo>
                  <a:pt x="17018" y="311920"/>
                </a:lnTo>
                <a:lnTo>
                  <a:pt x="21971" y="304897"/>
                </a:lnTo>
                <a:lnTo>
                  <a:pt x="26543" y="298242"/>
                </a:lnTo>
                <a:lnTo>
                  <a:pt x="32384" y="294241"/>
                </a:lnTo>
                <a:lnTo>
                  <a:pt x="39243" y="292895"/>
                </a:lnTo>
                <a:lnTo>
                  <a:pt x="46100" y="291536"/>
                </a:lnTo>
                <a:lnTo>
                  <a:pt x="52450" y="292895"/>
                </a:lnTo>
                <a:lnTo>
                  <a:pt x="58166" y="296934"/>
                </a:lnTo>
                <a:lnTo>
                  <a:pt x="63753" y="300795"/>
                </a:lnTo>
                <a:lnTo>
                  <a:pt x="67945" y="307170"/>
                </a:lnTo>
                <a:lnTo>
                  <a:pt x="70993" y="316035"/>
                </a:lnTo>
                <a:lnTo>
                  <a:pt x="72189" y="320128"/>
                </a:lnTo>
                <a:lnTo>
                  <a:pt x="74389" y="330550"/>
                </a:lnTo>
                <a:lnTo>
                  <a:pt x="76276" y="343791"/>
                </a:lnTo>
                <a:lnTo>
                  <a:pt x="77850" y="359850"/>
                </a:lnTo>
                <a:lnTo>
                  <a:pt x="78497" y="367653"/>
                </a:lnTo>
                <a:lnTo>
                  <a:pt x="80209" y="380793"/>
                </a:lnTo>
                <a:lnTo>
                  <a:pt x="82423" y="391549"/>
                </a:lnTo>
                <a:lnTo>
                  <a:pt x="84581" y="399588"/>
                </a:lnTo>
                <a:lnTo>
                  <a:pt x="87502" y="406471"/>
                </a:lnTo>
                <a:lnTo>
                  <a:pt x="91567" y="412224"/>
                </a:lnTo>
                <a:lnTo>
                  <a:pt x="93852" y="415742"/>
                </a:lnTo>
                <a:lnTo>
                  <a:pt x="96900" y="418676"/>
                </a:lnTo>
                <a:lnTo>
                  <a:pt x="100456" y="421026"/>
                </a:lnTo>
                <a:lnTo>
                  <a:pt x="155448" y="342463"/>
                </a:lnTo>
                <a:lnTo>
                  <a:pt x="141477" y="332646"/>
                </a:lnTo>
                <a:lnTo>
                  <a:pt x="100583" y="390939"/>
                </a:lnTo>
                <a:lnTo>
                  <a:pt x="99059" y="387459"/>
                </a:lnTo>
                <a:lnTo>
                  <a:pt x="97917" y="383561"/>
                </a:lnTo>
                <a:lnTo>
                  <a:pt x="97027" y="379243"/>
                </a:lnTo>
                <a:lnTo>
                  <a:pt x="95461" y="368084"/>
                </a:lnTo>
                <a:lnTo>
                  <a:pt x="93852" y="351899"/>
                </a:lnTo>
                <a:lnTo>
                  <a:pt x="92334" y="337096"/>
                </a:lnTo>
                <a:lnTo>
                  <a:pt x="90626" y="324442"/>
                </a:lnTo>
                <a:lnTo>
                  <a:pt x="88773" y="314752"/>
                </a:lnTo>
                <a:lnTo>
                  <a:pt x="86741" y="306687"/>
                </a:lnTo>
                <a:lnTo>
                  <a:pt x="84200" y="300071"/>
                </a:lnTo>
                <a:lnTo>
                  <a:pt x="81025" y="294902"/>
                </a:lnTo>
                <a:lnTo>
                  <a:pt x="77724" y="289746"/>
                </a:lnTo>
                <a:lnTo>
                  <a:pt x="73787" y="285504"/>
                </a:lnTo>
                <a:lnTo>
                  <a:pt x="68961" y="282164"/>
                </a:lnTo>
                <a:lnTo>
                  <a:pt x="62840" y="278543"/>
                </a:lnTo>
                <a:lnTo>
                  <a:pt x="51070" y="275085"/>
                </a:lnTo>
                <a:lnTo>
                  <a:pt x="38480" y="275674"/>
                </a:lnTo>
                <a:lnTo>
                  <a:pt x="29795" y="278546"/>
                </a:lnTo>
                <a:lnTo>
                  <a:pt x="19331" y="285516"/>
                </a:lnTo>
                <a:lnTo>
                  <a:pt x="10032" y="296108"/>
                </a:lnTo>
                <a:lnTo>
                  <a:pt x="4409" y="305670"/>
                </a:lnTo>
                <a:lnTo>
                  <a:pt x="431" y="317563"/>
                </a:lnTo>
                <a:lnTo>
                  <a:pt x="0" y="329268"/>
                </a:lnTo>
                <a:lnTo>
                  <a:pt x="1825" y="337453"/>
                </a:lnTo>
                <a:close/>
              </a:path>
              <a:path w="332613" h="421026">
                <a:moveTo>
                  <a:pt x="87858" y="243153"/>
                </a:moveTo>
                <a:lnTo>
                  <a:pt x="83439" y="235098"/>
                </a:lnTo>
                <a:lnTo>
                  <a:pt x="86317" y="268294"/>
                </a:lnTo>
                <a:lnTo>
                  <a:pt x="96011" y="276880"/>
                </a:lnTo>
                <a:lnTo>
                  <a:pt x="95313" y="251900"/>
                </a:lnTo>
                <a:lnTo>
                  <a:pt x="87858" y="243153"/>
                </a:lnTo>
                <a:close/>
              </a:path>
            </a:pathLst>
          </a:custGeom>
          <a:solidFill>
            <a:srgbClr val="000000"/>
          </a:solidFill>
        </p:spPr>
        <p:txBody>
          <a:bodyPr wrap="square" lIns="0" tIns="0" rIns="0" bIns="0" rtlCol="0">
            <a:noAutofit/>
          </a:bodyPr>
          <a:lstStyle/>
          <a:p>
            <a:endParaRPr/>
          </a:p>
        </p:txBody>
      </p:sp>
      <p:sp>
        <p:nvSpPr>
          <p:cNvPr id="212" name="object 212"/>
          <p:cNvSpPr/>
          <p:nvPr/>
        </p:nvSpPr>
        <p:spPr>
          <a:xfrm>
            <a:off x="9699244" y="5916091"/>
            <a:ext cx="334009" cy="421055"/>
          </a:xfrm>
          <a:custGeom>
            <a:avLst/>
            <a:gdLst/>
            <a:ahLst/>
            <a:cxnLst/>
            <a:rect l="l" t="t" r="r" b="b"/>
            <a:pathLst>
              <a:path w="334009" h="421055">
                <a:moveTo>
                  <a:pt x="62902" y="278572"/>
                </a:moveTo>
                <a:lnTo>
                  <a:pt x="51106" y="275115"/>
                </a:lnTo>
                <a:lnTo>
                  <a:pt x="38607" y="275704"/>
                </a:lnTo>
                <a:lnTo>
                  <a:pt x="29846" y="278575"/>
                </a:lnTo>
                <a:lnTo>
                  <a:pt x="19370" y="285545"/>
                </a:lnTo>
                <a:lnTo>
                  <a:pt x="10159" y="296138"/>
                </a:lnTo>
                <a:lnTo>
                  <a:pt x="4492" y="305669"/>
                </a:lnTo>
                <a:lnTo>
                  <a:pt x="496" y="317578"/>
                </a:lnTo>
                <a:lnTo>
                  <a:pt x="0" y="329298"/>
                </a:lnTo>
                <a:lnTo>
                  <a:pt x="1825" y="337482"/>
                </a:lnTo>
                <a:lnTo>
                  <a:pt x="7706" y="348546"/>
                </a:lnTo>
                <a:lnTo>
                  <a:pt x="17399" y="358800"/>
                </a:lnTo>
                <a:lnTo>
                  <a:pt x="29463" y="344881"/>
                </a:lnTo>
                <a:lnTo>
                  <a:pt x="22098" y="339610"/>
                </a:lnTo>
                <a:lnTo>
                  <a:pt x="17779" y="333387"/>
                </a:lnTo>
                <a:lnTo>
                  <a:pt x="16509" y="326212"/>
                </a:lnTo>
                <a:lnTo>
                  <a:pt x="15239" y="319049"/>
                </a:lnTo>
                <a:lnTo>
                  <a:pt x="17017" y="311950"/>
                </a:lnTo>
                <a:lnTo>
                  <a:pt x="21971" y="304927"/>
                </a:lnTo>
                <a:lnTo>
                  <a:pt x="26670" y="298272"/>
                </a:lnTo>
                <a:lnTo>
                  <a:pt x="32384" y="294271"/>
                </a:lnTo>
                <a:lnTo>
                  <a:pt x="39242" y="292925"/>
                </a:lnTo>
                <a:lnTo>
                  <a:pt x="46100" y="291566"/>
                </a:lnTo>
                <a:lnTo>
                  <a:pt x="52450" y="292925"/>
                </a:lnTo>
                <a:lnTo>
                  <a:pt x="58165" y="296964"/>
                </a:lnTo>
                <a:lnTo>
                  <a:pt x="63753" y="300824"/>
                </a:lnTo>
                <a:lnTo>
                  <a:pt x="67945" y="307200"/>
                </a:lnTo>
                <a:lnTo>
                  <a:pt x="70992" y="316064"/>
                </a:lnTo>
                <a:lnTo>
                  <a:pt x="72235" y="320158"/>
                </a:lnTo>
                <a:lnTo>
                  <a:pt x="74482" y="330580"/>
                </a:lnTo>
                <a:lnTo>
                  <a:pt x="76354" y="343821"/>
                </a:lnTo>
                <a:lnTo>
                  <a:pt x="77850" y="359879"/>
                </a:lnTo>
                <a:lnTo>
                  <a:pt x="78546" y="367683"/>
                </a:lnTo>
                <a:lnTo>
                  <a:pt x="80245" y="380823"/>
                </a:lnTo>
                <a:lnTo>
                  <a:pt x="82423" y="391579"/>
                </a:lnTo>
                <a:lnTo>
                  <a:pt x="84581" y="399618"/>
                </a:lnTo>
                <a:lnTo>
                  <a:pt x="87629" y="406501"/>
                </a:lnTo>
                <a:lnTo>
                  <a:pt x="91566" y="412254"/>
                </a:lnTo>
                <a:lnTo>
                  <a:pt x="93979" y="415772"/>
                </a:lnTo>
                <a:lnTo>
                  <a:pt x="96900" y="418706"/>
                </a:lnTo>
                <a:lnTo>
                  <a:pt x="100456" y="421055"/>
                </a:lnTo>
                <a:lnTo>
                  <a:pt x="155448" y="342493"/>
                </a:lnTo>
                <a:lnTo>
                  <a:pt x="141477" y="332676"/>
                </a:lnTo>
                <a:lnTo>
                  <a:pt x="100710" y="390969"/>
                </a:lnTo>
                <a:lnTo>
                  <a:pt x="99186" y="387489"/>
                </a:lnTo>
                <a:lnTo>
                  <a:pt x="97916" y="383590"/>
                </a:lnTo>
                <a:lnTo>
                  <a:pt x="97027" y="379272"/>
                </a:lnTo>
                <a:lnTo>
                  <a:pt x="95461" y="368114"/>
                </a:lnTo>
                <a:lnTo>
                  <a:pt x="93852" y="351929"/>
                </a:lnTo>
                <a:lnTo>
                  <a:pt x="92334" y="337125"/>
                </a:lnTo>
                <a:lnTo>
                  <a:pt x="90626" y="324472"/>
                </a:lnTo>
                <a:lnTo>
                  <a:pt x="88773" y="314782"/>
                </a:lnTo>
                <a:lnTo>
                  <a:pt x="86867" y="306717"/>
                </a:lnTo>
                <a:lnTo>
                  <a:pt x="84200" y="300100"/>
                </a:lnTo>
                <a:lnTo>
                  <a:pt x="81025" y="294932"/>
                </a:lnTo>
                <a:lnTo>
                  <a:pt x="77850" y="289775"/>
                </a:lnTo>
                <a:lnTo>
                  <a:pt x="73786" y="285534"/>
                </a:lnTo>
                <a:lnTo>
                  <a:pt x="69087" y="282194"/>
                </a:lnTo>
                <a:lnTo>
                  <a:pt x="62902" y="278572"/>
                </a:lnTo>
                <a:close/>
              </a:path>
              <a:path w="334009" h="421055">
                <a:moveTo>
                  <a:pt x="119154" y="293157"/>
                </a:moveTo>
                <a:lnTo>
                  <a:pt x="131824" y="300005"/>
                </a:lnTo>
                <a:lnTo>
                  <a:pt x="143604" y="304735"/>
                </a:lnTo>
                <a:lnTo>
                  <a:pt x="154486" y="307349"/>
                </a:lnTo>
                <a:lnTo>
                  <a:pt x="164464" y="307847"/>
                </a:lnTo>
                <a:lnTo>
                  <a:pt x="175176" y="305730"/>
                </a:lnTo>
                <a:lnTo>
                  <a:pt x="186255" y="299576"/>
                </a:lnTo>
                <a:lnTo>
                  <a:pt x="195579" y="289471"/>
                </a:lnTo>
                <a:lnTo>
                  <a:pt x="202599" y="274991"/>
                </a:lnTo>
                <a:lnTo>
                  <a:pt x="203707" y="262953"/>
                </a:lnTo>
                <a:lnTo>
                  <a:pt x="203349" y="259735"/>
                </a:lnTo>
                <a:lnTo>
                  <a:pt x="199819" y="247934"/>
                </a:lnTo>
                <a:lnTo>
                  <a:pt x="192912" y="236194"/>
                </a:lnTo>
                <a:lnTo>
                  <a:pt x="183556" y="225661"/>
                </a:lnTo>
                <a:lnTo>
                  <a:pt x="173875" y="217085"/>
                </a:lnTo>
                <a:lnTo>
                  <a:pt x="162178" y="208254"/>
                </a:lnTo>
                <a:lnTo>
                  <a:pt x="153238" y="202290"/>
                </a:lnTo>
                <a:lnTo>
                  <a:pt x="141965" y="195725"/>
                </a:lnTo>
                <a:lnTo>
                  <a:pt x="132206" y="191261"/>
                </a:lnTo>
                <a:lnTo>
                  <a:pt x="123951" y="188188"/>
                </a:lnTo>
                <a:lnTo>
                  <a:pt x="116331" y="186524"/>
                </a:lnTo>
                <a:lnTo>
                  <a:pt x="109347" y="186270"/>
                </a:lnTo>
                <a:lnTo>
                  <a:pt x="102234" y="186016"/>
                </a:lnTo>
                <a:lnTo>
                  <a:pt x="95757" y="187388"/>
                </a:lnTo>
                <a:lnTo>
                  <a:pt x="89915" y="190411"/>
                </a:lnTo>
                <a:lnTo>
                  <a:pt x="83947" y="193420"/>
                </a:lnTo>
                <a:lnTo>
                  <a:pt x="78739" y="198119"/>
                </a:lnTo>
                <a:lnTo>
                  <a:pt x="74295" y="204495"/>
                </a:lnTo>
                <a:lnTo>
                  <a:pt x="72671" y="206930"/>
                </a:lnTo>
                <a:lnTo>
                  <a:pt x="67349" y="218820"/>
                </a:lnTo>
                <a:lnTo>
                  <a:pt x="66166" y="230898"/>
                </a:lnTo>
                <a:lnTo>
                  <a:pt x="66527" y="234122"/>
                </a:lnTo>
                <a:lnTo>
                  <a:pt x="70057" y="245915"/>
                </a:lnTo>
                <a:lnTo>
                  <a:pt x="76961" y="257670"/>
                </a:lnTo>
                <a:lnTo>
                  <a:pt x="78770" y="260002"/>
                </a:lnTo>
                <a:lnTo>
                  <a:pt x="80645" y="227152"/>
                </a:lnTo>
                <a:lnTo>
                  <a:pt x="81533" y="219811"/>
                </a:lnTo>
                <a:lnTo>
                  <a:pt x="86232" y="213118"/>
                </a:lnTo>
                <a:lnTo>
                  <a:pt x="91058" y="206298"/>
                </a:lnTo>
                <a:lnTo>
                  <a:pt x="98171" y="202869"/>
                </a:lnTo>
                <a:lnTo>
                  <a:pt x="107823" y="202806"/>
                </a:lnTo>
                <a:lnTo>
                  <a:pt x="114660" y="203701"/>
                </a:lnTo>
                <a:lnTo>
                  <a:pt x="124940" y="207378"/>
                </a:lnTo>
                <a:lnTo>
                  <a:pt x="137266" y="213896"/>
                </a:lnTo>
                <a:lnTo>
                  <a:pt x="151637" y="223253"/>
                </a:lnTo>
                <a:lnTo>
                  <a:pt x="162852" y="231564"/>
                </a:lnTo>
                <a:lnTo>
                  <a:pt x="173854" y="241099"/>
                </a:lnTo>
                <a:lnTo>
                  <a:pt x="181508" y="249695"/>
                </a:lnTo>
                <a:lnTo>
                  <a:pt x="185800" y="257352"/>
                </a:lnTo>
                <a:lnTo>
                  <a:pt x="188975" y="266458"/>
                </a:lnTo>
                <a:lnTo>
                  <a:pt x="188340" y="274370"/>
                </a:lnTo>
                <a:lnTo>
                  <a:pt x="183641" y="281076"/>
                </a:lnTo>
                <a:lnTo>
                  <a:pt x="178942" y="287769"/>
                </a:lnTo>
                <a:lnTo>
                  <a:pt x="171830" y="291147"/>
                </a:lnTo>
                <a:lnTo>
                  <a:pt x="162178" y="291185"/>
                </a:lnTo>
                <a:lnTo>
                  <a:pt x="155303" y="290288"/>
                </a:lnTo>
                <a:lnTo>
                  <a:pt x="145021" y="286615"/>
                </a:lnTo>
                <a:lnTo>
                  <a:pt x="132722" y="280107"/>
                </a:lnTo>
                <a:lnTo>
                  <a:pt x="118363" y="270764"/>
                </a:lnTo>
                <a:lnTo>
                  <a:pt x="105896" y="261424"/>
                </a:lnTo>
                <a:lnTo>
                  <a:pt x="95360" y="251963"/>
                </a:lnTo>
                <a:lnTo>
                  <a:pt x="96092" y="276910"/>
                </a:lnTo>
                <a:lnTo>
                  <a:pt x="107823" y="285762"/>
                </a:lnTo>
                <a:lnTo>
                  <a:pt x="119154" y="293157"/>
                </a:lnTo>
                <a:close/>
              </a:path>
              <a:path w="334009" h="421055">
                <a:moveTo>
                  <a:pt x="87921" y="243197"/>
                </a:moveTo>
                <a:lnTo>
                  <a:pt x="83565" y="235127"/>
                </a:lnTo>
                <a:lnTo>
                  <a:pt x="80645" y="227152"/>
                </a:lnTo>
                <a:lnTo>
                  <a:pt x="78770" y="260002"/>
                </a:lnTo>
                <a:lnTo>
                  <a:pt x="86407" y="268324"/>
                </a:lnTo>
                <a:lnTo>
                  <a:pt x="96092" y="276910"/>
                </a:lnTo>
                <a:lnTo>
                  <a:pt x="95360" y="251963"/>
                </a:lnTo>
                <a:lnTo>
                  <a:pt x="87921" y="243197"/>
                </a:lnTo>
                <a:close/>
              </a:path>
              <a:path w="334009" h="421055">
                <a:moveTo>
                  <a:pt x="249351" y="107090"/>
                </a:moveTo>
                <a:lnTo>
                  <a:pt x="262019" y="113963"/>
                </a:lnTo>
                <a:lnTo>
                  <a:pt x="273785" y="118711"/>
                </a:lnTo>
                <a:lnTo>
                  <a:pt x="284656" y="121334"/>
                </a:lnTo>
                <a:lnTo>
                  <a:pt x="294639" y="121831"/>
                </a:lnTo>
                <a:lnTo>
                  <a:pt x="305502" y="119692"/>
                </a:lnTo>
                <a:lnTo>
                  <a:pt x="316581" y="113545"/>
                </a:lnTo>
                <a:lnTo>
                  <a:pt x="325881" y="103466"/>
                </a:lnTo>
                <a:lnTo>
                  <a:pt x="332839" y="89023"/>
                </a:lnTo>
                <a:lnTo>
                  <a:pt x="334009" y="76949"/>
                </a:lnTo>
                <a:lnTo>
                  <a:pt x="333645" y="73688"/>
                </a:lnTo>
                <a:lnTo>
                  <a:pt x="330090" y="61906"/>
                </a:lnTo>
                <a:lnTo>
                  <a:pt x="323087" y="50190"/>
                </a:lnTo>
                <a:lnTo>
                  <a:pt x="313821" y="39657"/>
                </a:lnTo>
                <a:lnTo>
                  <a:pt x="304131" y="31080"/>
                </a:lnTo>
                <a:lnTo>
                  <a:pt x="292353" y="22250"/>
                </a:lnTo>
                <a:lnTo>
                  <a:pt x="283432" y="16279"/>
                </a:lnTo>
                <a:lnTo>
                  <a:pt x="272196" y="9712"/>
                </a:lnTo>
                <a:lnTo>
                  <a:pt x="262381" y="5257"/>
                </a:lnTo>
                <a:lnTo>
                  <a:pt x="254253" y="2171"/>
                </a:lnTo>
                <a:lnTo>
                  <a:pt x="246633" y="507"/>
                </a:lnTo>
                <a:lnTo>
                  <a:pt x="239522" y="253"/>
                </a:lnTo>
                <a:lnTo>
                  <a:pt x="232536" y="0"/>
                </a:lnTo>
                <a:lnTo>
                  <a:pt x="226059" y="1384"/>
                </a:lnTo>
                <a:lnTo>
                  <a:pt x="220090" y="4394"/>
                </a:lnTo>
                <a:lnTo>
                  <a:pt x="214249" y="7404"/>
                </a:lnTo>
                <a:lnTo>
                  <a:pt x="209041" y="12103"/>
                </a:lnTo>
                <a:lnTo>
                  <a:pt x="204470" y="18478"/>
                </a:lnTo>
                <a:lnTo>
                  <a:pt x="202847" y="20959"/>
                </a:lnTo>
                <a:lnTo>
                  <a:pt x="197581" y="32829"/>
                </a:lnTo>
                <a:lnTo>
                  <a:pt x="196469" y="44894"/>
                </a:lnTo>
                <a:lnTo>
                  <a:pt x="196822" y="48108"/>
                </a:lnTo>
                <a:lnTo>
                  <a:pt x="200304" y="59898"/>
                </a:lnTo>
                <a:lnTo>
                  <a:pt x="207263" y="71653"/>
                </a:lnTo>
                <a:lnTo>
                  <a:pt x="209045" y="73990"/>
                </a:lnTo>
                <a:lnTo>
                  <a:pt x="210947" y="41147"/>
                </a:lnTo>
                <a:lnTo>
                  <a:pt x="211835" y="33807"/>
                </a:lnTo>
                <a:lnTo>
                  <a:pt x="216534" y="27101"/>
                </a:lnTo>
                <a:lnTo>
                  <a:pt x="221233" y="20294"/>
                </a:lnTo>
                <a:lnTo>
                  <a:pt x="228473" y="16852"/>
                </a:lnTo>
                <a:lnTo>
                  <a:pt x="238125" y="16789"/>
                </a:lnTo>
                <a:lnTo>
                  <a:pt x="244952" y="17685"/>
                </a:lnTo>
                <a:lnTo>
                  <a:pt x="255200" y="21364"/>
                </a:lnTo>
                <a:lnTo>
                  <a:pt x="267515" y="27885"/>
                </a:lnTo>
                <a:lnTo>
                  <a:pt x="281939" y="37249"/>
                </a:lnTo>
                <a:lnTo>
                  <a:pt x="293068" y="45504"/>
                </a:lnTo>
                <a:lnTo>
                  <a:pt x="304063" y="55061"/>
                </a:lnTo>
                <a:lnTo>
                  <a:pt x="311694" y="63676"/>
                </a:lnTo>
                <a:lnTo>
                  <a:pt x="315975" y="71348"/>
                </a:lnTo>
                <a:lnTo>
                  <a:pt x="319277" y="80454"/>
                </a:lnTo>
                <a:lnTo>
                  <a:pt x="318642" y="88353"/>
                </a:lnTo>
                <a:lnTo>
                  <a:pt x="313944" y="95059"/>
                </a:lnTo>
                <a:lnTo>
                  <a:pt x="309245" y="101765"/>
                </a:lnTo>
                <a:lnTo>
                  <a:pt x="302005" y="105143"/>
                </a:lnTo>
                <a:lnTo>
                  <a:pt x="292353" y="105181"/>
                </a:lnTo>
                <a:lnTo>
                  <a:pt x="285595" y="104299"/>
                </a:lnTo>
                <a:lnTo>
                  <a:pt x="275313" y="100630"/>
                </a:lnTo>
                <a:lnTo>
                  <a:pt x="262998" y="94116"/>
                </a:lnTo>
                <a:lnTo>
                  <a:pt x="248665" y="84759"/>
                </a:lnTo>
                <a:lnTo>
                  <a:pt x="236109" y="75362"/>
                </a:lnTo>
                <a:lnTo>
                  <a:pt x="225565" y="65921"/>
                </a:lnTo>
                <a:lnTo>
                  <a:pt x="226315" y="90905"/>
                </a:lnTo>
                <a:lnTo>
                  <a:pt x="238125" y="99758"/>
                </a:lnTo>
                <a:lnTo>
                  <a:pt x="249351" y="107090"/>
                </a:lnTo>
                <a:close/>
              </a:path>
              <a:path w="334009" h="421055">
                <a:moveTo>
                  <a:pt x="218105" y="57172"/>
                </a:moveTo>
                <a:lnTo>
                  <a:pt x="213740" y="49110"/>
                </a:lnTo>
                <a:lnTo>
                  <a:pt x="210947" y="41147"/>
                </a:lnTo>
                <a:lnTo>
                  <a:pt x="209045" y="73990"/>
                </a:lnTo>
                <a:lnTo>
                  <a:pt x="216622" y="82315"/>
                </a:lnTo>
                <a:lnTo>
                  <a:pt x="226315" y="90905"/>
                </a:lnTo>
                <a:lnTo>
                  <a:pt x="225565" y="65921"/>
                </a:lnTo>
                <a:lnTo>
                  <a:pt x="218105" y="57172"/>
                </a:lnTo>
                <a:close/>
              </a:path>
              <a:path w="334009" h="421055">
                <a:moveTo>
                  <a:pt x="131238" y="152721"/>
                </a:moveTo>
                <a:lnTo>
                  <a:pt x="137119" y="163781"/>
                </a:lnTo>
                <a:lnTo>
                  <a:pt x="146811" y="174040"/>
                </a:lnTo>
                <a:lnTo>
                  <a:pt x="158876" y="160121"/>
                </a:lnTo>
                <a:lnTo>
                  <a:pt x="151383" y="154851"/>
                </a:lnTo>
                <a:lnTo>
                  <a:pt x="147065" y="148628"/>
                </a:lnTo>
                <a:lnTo>
                  <a:pt x="145796" y="141452"/>
                </a:lnTo>
                <a:lnTo>
                  <a:pt x="144525" y="134289"/>
                </a:lnTo>
                <a:lnTo>
                  <a:pt x="146430" y="127190"/>
                </a:lnTo>
                <a:lnTo>
                  <a:pt x="151383" y="120167"/>
                </a:lnTo>
                <a:lnTo>
                  <a:pt x="155955" y="113512"/>
                </a:lnTo>
                <a:lnTo>
                  <a:pt x="161798" y="109512"/>
                </a:lnTo>
                <a:lnTo>
                  <a:pt x="168655" y="108165"/>
                </a:lnTo>
                <a:lnTo>
                  <a:pt x="175513" y="106806"/>
                </a:lnTo>
                <a:lnTo>
                  <a:pt x="181863" y="108153"/>
                </a:lnTo>
                <a:lnTo>
                  <a:pt x="187578" y="112204"/>
                </a:lnTo>
                <a:lnTo>
                  <a:pt x="193039" y="116065"/>
                </a:lnTo>
                <a:lnTo>
                  <a:pt x="197357" y="122440"/>
                </a:lnTo>
                <a:lnTo>
                  <a:pt x="200405" y="131305"/>
                </a:lnTo>
                <a:lnTo>
                  <a:pt x="201602" y="135398"/>
                </a:lnTo>
                <a:lnTo>
                  <a:pt x="203802" y="145820"/>
                </a:lnTo>
                <a:lnTo>
                  <a:pt x="205689" y="159061"/>
                </a:lnTo>
                <a:lnTo>
                  <a:pt x="207263" y="175120"/>
                </a:lnTo>
                <a:lnTo>
                  <a:pt x="207897" y="182923"/>
                </a:lnTo>
                <a:lnTo>
                  <a:pt x="209567" y="196063"/>
                </a:lnTo>
                <a:lnTo>
                  <a:pt x="211835" y="206819"/>
                </a:lnTo>
                <a:lnTo>
                  <a:pt x="213995" y="214858"/>
                </a:lnTo>
                <a:lnTo>
                  <a:pt x="216915" y="221741"/>
                </a:lnTo>
                <a:lnTo>
                  <a:pt x="220979" y="227495"/>
                </a:lnTo>
                <a:lnTo>
                  <a:pt x="223265" y="231000"/>
                </a:lnTo>
                <a:lnTo>
                  <a:pt x="226313" y="233933"/>
                </a:lnTo>
                <a:lnTo>
                  <a:pt x="229870" y="236296"/>
                </a:lnTo>
                <a:lnTo>
                  <a:pt x="284860" y="157733"/>
                </a:lnTo>
                <a:lnTo>
                  <a:pt x="270890" y="147916"/>
                </a:lnTo>
                <a:lnTo>
                  <a:pt x="229997" y="206197"/>
                </a:lnTo>
                <a:lnTo>
                  <a:pt x="228473" y="202730"/>
                </a:lnTo>
                <a:lnTo>
                  <a:pt x="227329" y="198831"/>
                </a:lnTo>
                <a:lnTo>
                  <a:pt x="226440" y="194500"/>
                </a:lnTo>
                <a:lnTo>
                  <a:pt x="224874" y="183359"/>
                </a:lnTo>
                <a:lnTo>
                  <a:pt x="223265" y="167170"/>
                </a:lnTo>
                <a:lnTo>
                  <a:pt x="221741" y="152353"/>
                </a:lnTo>
                <a:lnTo>
                  <a:pt x="220001" y="139707"/>
                </a:lnTo>
                <a:lnTo>
                  <a:pt x="218058" y="130022"/>
                </a:lnTo>
                <a:lnTo>
                  <a:pt x="216153" y="121958"/>
                </a:lnTo>
                <a:lnTo>
                  <a:pt x="213613" y="115341"/>
                </a:lnTo>
                <a:lnTo>
                  <a:pt x="210438" y="110172"/>
                </a:lnTo>
                <a:lnTo>
                  <a:pt x="207136" y="105016"/>
                </a:lnTo>
                <a:lnTo>
                  <a:pt x="203200" y="100761"/>
                </a:lnTo>
                <a:lnTo>
                  <a:pt x="198374" y="97434"/>
                </a:lnTo>
                <a:lnTo>
                  <a:pt x="192253" y="93813"/>
                </a:lnTo>
                <a:lnTo>
                  <a:pt x="180483" y="90355"/>
                </a:lnTo>
                <a:lnTo>
                  <a:pt x="167894" y="90944"/>
                </a:lnTo>
                <a:lnTo>
                  <a:pt x="159208" y="93816"/>
                </a:lnTo>
                <a:lnTo>
                  <a:pt x="148744" y="100786"/>
                </a:lnTo>
                <a:lnTo>
                  <a:pt x="139446" y="111378"/>
                </a:lnTo>
                <a:lnTo>
                  <a:pt x="133822" y="120940"/>
                </a:lnTo>
                <a:lnTo>
                  <a:pt x="129844" y="132834"/>
                </a:lnTo>
                <a:lnTo>
                  <a:pt x="129412" y="144538"/>
                </a:lnTo>
                <a:lnTo>
                  <a:pt x="131238" y="152721"/>
                </a:lnTo>
                <a:close/>
              </a:path>
            </a:pathLst>
          </a:custGeom>
          <a:solidFill>
            <a:srgbClr val="000000"/>
          </a:solidFill>
        </p:spPr>
        <p:txBody>
          <a:bodyPr wrap="square" lIns="0" tIns="0" rIns="0" bIns="0" rtlCol="0">
            <a:noAutofit/>
          </a:bodyPr>
          <a:lstStyle/>
          <a:p>
            <a:endParaRPr/>
          </a:p>
        </p:txBody>
      </p:sp>
      <p:sp>
        <p:nvSpPr>
          <p:cNvPr id="213" name="object 213"/>
          <p:cNvSpPr/>
          <p:nvPr/>
        </p:nvSpPr>
        <p:spPr>
          <a:xfrm>
            <a:off x="3348990" y="1965198"/>
            <a:ext cx="320039" cy="0"/>
          </a:xfrm>
          <a:custGeom>
            <a:avLst/>
            <a:gdLst/>
            <a:ahLst/>
            <a:cxnLst/>
            <a:rect l="l" t="t" r="r" b="b"/>
            <a:pathLst>
              <a:path w="320039">
                <a:moveTo>
                  <a:pt x="0" y="0"/>
                </a:moveTo>
                <a:lnTo>
                  <a:pt x="320039" y="0"/>
                </a:lnTo>
              </a:path>
            </a:pathLst>
          </a:custGeom>
          <a:ln w="19812">
            <a:solidFill>
              <a:srgbClr val="000000"/>
            </a:solidFill>
          </a:ln>
        </p:spPr>
        <p:txBody>
          <a:bodyPr wrap="square" lIns="0" tIns="0" rIns="0" bIns="0" rtlCol="0">
            <a:noAutofit/>
          </a:bodyPr>
          <a:lstStyle/>
          <a:p>
            <a:endParaRPr/>
          </a:p>
        </p:txBody>
      </p:sp>
      <p:sp>
        <p:nvSpPr>
          <p:cNvPr id="214" name="object 214"/>
          <p:cNvSpPr/>
          <p:nvPr/>
        </p:nvSpPr>
        <p:spPr>
          <a:xfrm>
            <a:off x="3477767" y="1933955"/>
            <a:ext cx="62484" cy="62484"/>
          </a:xfrm>
          <a:custGeom>
            <a:avLst/>
            <a:gdLst/>
            <a:ahLst/>
            <a:cxnLst/>
            <a:rect l="l" t="t" r="r" b="b"/>
            <a:pathLst>
              <a:path w="62484" h="62484">
                <a:moveTo>
                  <a:pt x="62484" y="31242"/>
                </a:moveTo>
                <a:lnTo>
                  <a:pt x="61717" y="24323"/>
                </a:lnTo>
                <a:lnTo>
                  <a:pt x="55729" y="11824"/>
                </a:lnTo>
                <a:lnTo>
                  <a:pt x="45064" y="3209"/>
                </a:lnTo>
                <a:lnTo>
                  <a:pt x="31242" y="0"/>
                </a:lnTo>
                <a:lnTo>
                  <a:pt x="24323" y="766"/>
                </a:lnTo>
                <a:lnTo>
                  <a:pt x="11824" y="6754"/>
                </a:lnTo>
                <a:lnTo>
                  <a:pt x="3209" y="17419"/>
                </a:lnTo>
                <a:lnTo>
                  <a:pt x="0" y="31242"/>
                </a:lnTo>
                <a:lnTo>
                  <a:pt x="766" y="38160"/>
                </a:lnTo>
                <a:lnTo>
                  <a:pt x="6754" y="50659"/>
                </a:lnTo>
                <a:lnTo>
                  <a:pt x="17419" y="59274"/>
                </a:lnTo>
                <a:lnTo>
                  <a:pt x="31242" y="62484"/>
                </a:lnTo>
                <a:lnTo>
                  <a:pt x="38160" y="61717"/>
                </a:lnTo>
                <a:lnTo>
                  <a:pt x="50659" y="55729"/>
                </a:lnTo>
                <a:lnTo>
                  <a:pt x="59274" y="45064"/>
                </a:lnTo>
                <a:lnTo>
                  <a:pt x="62484" y="31242"/>
                </a:lnTo>
                <a:close/>
              </a:path>
            </a:pathLst>
          </a:custGeom>
          <a:solidFill>
            <a:srgbClr val="4F81BC"/>
          </a:solidFill>
        </p:spPr>
        <p:txBody>
          <a:bodyPr wrap="square" lIns="0" tIns="0" rIns="0" bIns="0" rtlCol="0">
            <a:noAutofit/>
          </a:bodyPr>
          <a:lstStyle/>
          <a:p>
            <a:endParaRPr/>
          </a:p>
        </p:txBody>
      </p:sp>
      <p:sp>
        <p:nvSpPr>
          <p:cNvPr id="215" name="object 215"/>
          <p:cNvSpPr/>
          <p:nvPr/>
        </p:nvSpPr>
        <p:spPr>
          <a:xfrm>
            <a:off x="3477767" y="1933955"/>
            <a:ext cx="62484" cy="62484"/>
          </a:xfrm>
          <a:custGeom>
            <a:avLst/>
            <a:gdLst/>
            <a:ahLst/>
            <a:cxnLst/>
            <a:rect l="l" t="t" r="r" b="b"/>
            <a:pathLst>
              <a:path w="62484" h="62484">
                <a:moveTo>
                  <a:pt x="62484" y="31242"/>
                </a:moveTo>
                <a:lnTo>
                  <a:pt x="59274" y="45064"/>
                </a:lnTo>
                <a:lnTo>
                  <a:pt x="50659" y="55729"/>
                </a:lnTo>
                <a:lnTo>
                  <a:pt x="38160" y="61717"/>
                </a:lnTo>
                <a:lnTo>
                  <a:pt x="31242" y="62484"/>
                </a:lnTo>
                <a:lnTo>
                  <a:pt x="17419" y="59274"/>
                </a:lnTo>
                <a:lnTo>
                  <a:pt x="6754" y="50659"/>
                </a:lnTo>
                <a:lnTo>
                  <a:pt x="766" y="38160"/>
                </a:lnTo>
                <a:lnTo>
                  <a:pt x="0" y="31242"/>
                </a:lnTo>
                <a:lnTo>
                  <a:pt x="3209" y="17419"/>
                </a:lnTo>
                <a:lnTo>
                  <a:pt x="11824" y="6754"/>
                </a:lnTo>
                <a:lnTo>
                  <a:pt x="24323" y="766"/>
                </a:lnTo>
                <a:lnTo>
                  <a:pt x="31242" y="0"/>
                </a:lnTo>
                <a:lnTo>
                  <a:pt x="45064" y="3209"/>
                </a:lnTo>
                <a:lnTo>
                  <a:pt x="55729" y="11824"/>
                </a:lnTo>
                <a:lnTo>
                  <a:pt x="61717" y="24323"/>
                </a:lnTo>
                <a:lnTo>
                  <a:pt x="62484" y="31242"/>
                </a:lnTo>
                <a:close/>
              </a:path>
            </a:pathLst>
          </a:custGeom>
          <a:ln w="19812">
            <a:solidFill>
              <a:srgbClr val="4F81BC"/>
            </a:solidFill>
          </a:ln>
        </p:spPr>
        <p:txBody>
          <a:bodyPr wrap="square" lIns="0" tIns="0" rIns="0" bIns="0" rtlCol="0">
            <a:noAutofit/>
          </a:bodyPr>
          <a:lstStyle/>
          <a:p>
            <a:endParaRPr/>
          </a:p>
        </p:txBody>
      </p:sp>
      <p:sp>
        <p:nvSpPr>
          <p:cNvPr id="216" name="object 216"/>
          <p:cNvSpPr/>
          <p:nvPr/>
        </p:nvSpPr>
        <p:spPr>
          <a:xfrm>
            <a:off x="3348990" y="2259329"/>
            <a:ext cx="320039" cy="0"/>
          </a:xfrm>
          <a:custGeom>
            <a:avLst/>
            <a:gdLst/>
            <a:ahLst/>
            <a:cxnLst/>
            <a:rect l="l" t="t" r="r" b="b"/>
            <a:pathLst>
              <a:path w="320039">
                <a:moveTo>
                  <a:pt x="0" y="0"/>
                </a:moveTo>
                <a:lnTo>
                  <a:pt x="320039" y="0"/>
                </a:lnTo>
              </a:path>
            </a:pathLst>
          </a:custGeom>
          <a:ln w="19812">
            <a:solidFill>
              <a:srgbClr val="000000"/>
            </a:solidFill>
          </a:ln>
        </p:spPr>
        <p:txBody>
          <a:bodyPr wrap="square" lIns="0" tIns="0" rIns="0" bIns="0" rtlCol="0">
            <a:noAutofit/>
          </a:bodyPr>
          <a:lstStyle/>
          <a:p>
            <a:endParaRPr/>
          </a:p>
        </p:txBody>
      </p:sp>
      <p:sp>
        <p:nvSpPr>
          <p:cNvPr id="217" name="object 217"/>
          <p:cNvSpPr/>
          <p:nvPr/>
        </p:nvSpPr>
        <p:spPr>
          <a:xfrm>
            <a:off x="3477767" y="2228088"/>
            <a:ext cx="62484" cy="62484"/>
          </a:xfrm>
          <a:custGeom>
            <a:avLst/>
            <a:gdLst/>
            <a:ahLst/>
            <a:cxnLst/>
            <a:rect l="l" t="t" r="r" b="b"/>
            <a:pathLst>
              <a:path w="62484" h="62484">
                <a:moveTo>
                  <a:pt x="62484" y="31241"/>
                </a:moveTo>
                <a:lnTo>
                  <a:pt x="61717" y="24323"/>
                </a:lnTo>
                <a:lnTo>
                  <a:pt x="55729" y="11824"/>
                </a:lnTo>
                <a:lnTo>
                  <a:pt x="45064" y="3209"/>
                </a:lnTo>
                <a:lnTo>
                  <a:pt x="31242" y="0"/>
                </a:lnTo>
                <a:lnTo>
                  <a:pt x="24323" y="766"/>
                </a:lnTo>
                <a:lnTo>
                  <a:pt x="11824" y="6754"/>
                </a:lnTo>
                <a:lnTo>
                  <a:pt x="3209" y="17419"/>
                </a:lnTo>
                <a:lnTo>
                  <a:pt x="0" y="31241"/>
                </a:lnTo>
                <a:lnTo>
                  <a:pt x="766" y="38160"/>
                </a:lnTo>
                <a:lnTo>
                  <a:pt x="6754" y="50659"/>
                </a:lnTo>
                <a:lnTo>
                  <a:pt x="17419" y="59274"/>
                </a:lnTo>
                <a:lnTo>
                  <a:pt x="31242" y="62484"/>
                </a:lnTo>
                <a:lnTo>
                  <a:pt x="38160" y="61717"/>
                </a:lnTo>
                <a:lnTo>
                  <a:pt x="50659" y="55729"/>
                </a:lnTo>
                <a:lnTo>
                  <a:pt x="59274" y="45064"/>
                </a:lnTo>
                <a:lnTo>
                  <a:pt x="62484" y="31241"/>
                </a:lnTo>
                <a:close/>
              </a:path>
            </a:pathLst>
          </a:custGeom>
          <a:solidFill>
            <a:srgbClr val="C0504D"/>
          </a:solidFill>
        </p:spPr>
        <p:txBody>
          <a:bodyPr wrap="square" lIns="0" tIns="0" rIns="0" bIns="0" rtlCol="0">
            <a:noAutofit/>
          </a:bodyPr>
          <a:lstStyle/>
          <a:p>
            <a:endParaRPr/>
          </a:p>
        </p:txBody>
      </p:sp>
      <p:sp>
        <p:nvSpPr>
          <p:cNvPr id="218" name="object 218"/>
          <p:cNvSpPr/>
          <p:nvPr/>
        </p:nvSpPr>
        <p:spPr>
          <a:xfrm>
            <a:off x="3477767" y="2228088"/>
            <a:ext cx="62484" cy="62484"/>
          </a:xfrm>
          <a:custGeom>
            <a:avLst/>
            <a:gdLst/>
            <a:ahLst/>
            <a:cxnLst/>
            <a:rect l="l" t="t" r="r" b="b"/>
            <a:pathLst>
              <a:path w="62484" h="62484">
                <a:moveTo>
                  <a:pt x="62484" y="31241"/>
                </a:moveTo>
                <a:lnTo>
                  <a:pt x="59274" y="45064"/>
                </a:lnTo>
                <a:lnTo>
                  <a:pt x="50659" y="55729"/>
                </a:lnTo>
                <a:lnTo>
                  <a:pt x="38160" y="61717"/>
                </a:lnTo>
                <a:lnTo>
                  <a:pt x="31242" y="62484"/>
                </a:lnTo>
                <a:lnTo>
                  <a:pt x="17419" y="59274"/>
                </a:lnTo>
                <a:lnTo>
                  <a:pt x="6754" y="50659"/>
                </a:lnTo>
                <a:lnTo>
                  <a:pt x="766" y="38160"/>
                </a:lnTo>
                <a:lnTo>
                  <a:pt x="0" y="31241"/>
                </a:lnTo>
                <a:lnTo>
                  <a:pt x="3209" y="17419"/>
                </a:lnTo>
                <a:lnTo>
                  <a:pt x="11824" y="6754"/>
                </a:lnTo>
                <a:lnTo>
                  <a:pt x="24323" y="766"/>
                </a:lnTo>
                <a:lnTo>
                  <a:pt x="31242" y="0"/>
                </a:lnTo>
                <a:lnTo>
                  <a:pt x="45064" y="3209"/>
                </a:lnTo>
                <a:lnTo>
                  <a:pt x="55729" y="11824"/>
                </a:lnTo>
                <a:lnTo>
                  <a:pt x="61717" y="24323"/>
                </a:lnTo>
                <a:lnTo>
                  <a:pt x="62484" y="31241"/>
                </a:lnTo>
                <a:close/>
              </a:path>
            </a:pathLst>
          </a:custGeom>
          <a:ln w="19812">
            <a:solidFill>
              <a:srgbClr val="C0504D"/>
            </a:solidFill>
          </a:ln>
        </p:spPr>
        <p:txBody>
          <a:bodyPr wrap="square" lIns="0" tIns="0" rIns="0" bIns="0" rtlCol="0">
            <a:noAutofit/>
          </a:bodyPr>
          <a:lstStyle/>
          <a:p>
            <a:endParaRPr/>
          </a:p>
        </p:txBody>
      </p:sp>
      <p:sp>
        <p:nvSpPr>
          <p:cNvPr id="219" name="object 219"/>
          <p:cNvSpPr/>
          <p:nvPr/>
        </p:nvSpPr>
        <p:spPr>
          <a:xfrm>
            <a:off x="3348990" y="2553462"/>
            <a:ext cx="320039" cy="0"/>
          </a:xfrm>
          <a:custGeom>
            <a:avLst/>
            <a:gdLst/>
            <a:ahLst/>
            <a:cxnLst/>
            <a:rect l="l" t="t" r="r" b="b"/>
            <a:pathLst>
              <a:path w="320039">
                <a:moveTo>
                  <a:pt x="0" y="0"/>
                </a:moveTo>
                <a:lnTo>
                  <a:pt x="320039" y="0"/>
                </a:lnTo>
              </a:path>
            </a:pathLst>
          </a:custGeom>
          <a:ln w="38100">
            <a:solidFill>
              <a:srgbClr val="4F81BC"/>
            </a:solidFill>
            <a:prstDash val="dash"/>
          </a:ln>
        </p:spPr>
        <p:txBody>
          <a:bodyPr wrap="square" lIns="0" tIns="0" rIns="0" bIns="0" rtlCol="0">
            <a:noAutofit/>
          </a:bodyPr>
          <a:lstStyle/>
          <a:p>
            <a:endParaRPr/>
          </a:p>
        </p:txBody>
      </p:sp>
      <p:sp>
        <p:nvSpPr>
          <p:cNvPr id="220" name="object 220"/>
          <p:cNvSpPr/>
          <p:nvPr/>
        </p:nvSpPr>
        <p:spPr>
          <a:xfrm>
            <a:off x="3348990" y="2846070"/>
            <a:ext cx="320039" cy="0"/>
          </a:xfrm>
          <a:custGeom>
            <a:avLst/>
            <a:gdLst/>
            <a:ahLst/>
            <a:cxnLst/>
            <a:rect l="l" t="t" r="r" b="b"/>
            <a:pathLst>
              <a:path w="320039">
                <a:moveTo>
                  <a:pt x="0" y="0"/>
                </a:moveTo>
                <a:lnTo>
                  <a:pt x="320039" y="0"/>
                </a:lnTo>
              </a:path>
            </a:pathLst>
          </a:custGeom>
          <a:ln w="38100">
            <a:solidFill>
              <a:srgbClr val="C0504D"/>
            </a:solidFill>
            <a:prstDash val="dash"/>
          </a:ln>
        </p:spPr>
        <p:txBody>
          <a:bodyPr wrap="square" lIns="0" tIns="0" rIns="0" bIns="0" rtlCol="0">
            <a:noAutofit/>
          </a:bodyPr>
          <a:lstStyle/>
          <a:p>
            <a:endParaRPr/>
          </a:p>
        </p:txBody>
      </p:sp>
      <p:sp>
        <p:nvSpPr>
          <p:cNvPr id="221" name="object 221"/>
          <p:cNvSpPr/>
          <p:nvPr/>
        </p:nvSpPr>
        <p:spPr>
          <a:xfrm>
            <a:off x="8887968" y="1776984"/>
            <a:ext cx="0" cy="3957510"/>
          </a:xfrm>
          <a:custGeom>
            <a:avLst/>
            <a:gdLst/>
            <a:ahLst/>
            <a:cxnLst/>
            <a:rect l="l" t="t" r="r" b="b"/>
            <a:pathLst>
              <a:path h="3957510">
                <a:moveTo>
                  <a:pt x="0" y="0"/>
                </a:moveTo>
                <a:lnTo>
                  <a:pt x="0" y="3957510"/>
                </a:lnTo>
              </a:path>
            </a:pathLst>
          </a:custGeom>
          <a:ln w="15240">
            <a:solidFill>
              <a:srgbClr val="FFFF00"/>
            </a:solidFill>
          </a:ln>
        </p:spPr>
        <p:txBody>
          <a:bodyPr wrap="square" lIns="0" tIns="0" rIns="0" bIns="0" rtlCol="0">
            <a:noAutofit/>
          </a:bodyPr>
          <a:lstStyle/>
          <a:p>
            <a:endParaRPr/>
          </a:p>
        </p:txBody>
      </p:sp>
      <p:sp>
        <p:nvSpPr>
          <p:cNvPr id="132" name="object 132"/>
          <p:cNvSpPr txBox="1"/>
          <p:nvPr/>
        </p:nvSpPr>
        <p:spPr>
          <a:xfrm>
            <a:off x="2335149" y="228535"/>
            <a:ext cx="1539646" cy="634999"/>
          </a:xfrm>
          <a:prstGeom prst="rect">
            <a:avLst/>
          </a:prstGeom>
        </p:spPr>
        <p:txBody>
          <a:bodyPr wrap="square" lIns="0" tIns="31750" rIns="0" bIns="0" rtlCol="0">
            <a:noAutofit/>
          </a:bodyPr>
          <a:lstStyle/>
          <a:p>
            <a:pPr marL="12700">
              <a:lnSpc>
                <a:spcPts val="5000"/>
              </a:lnSpc>
            </a:pPr>
            <a:r>
              <a:rPr sz="4800" dirty="0">
                <a:solidFill>
                  <a:srgbClr val="C00000"/>
                </a:solidFill>
                <a:latin typeface="Arial"/>
                <a:cs typeface="Arial"/>
              </a:rPr>
              <a:t>What</a:t>
            </a:r>
            <a:endParaRPr sz="4800">
              <a:latin typeface="Arial"/>
              <a:cs typeface="Arial"/>
            </a:endParaRPr>
          </a:p>
        </p:txBody>
      </p:sp>
      <p:sp>
        <p:nvSpPr>
          <p:cNvPr id="131" name="object 131"/>
          <p:cNvSpPr txBox="1"/>
          <p:nvPr/>
        </p:nvSpPr>
        <p:spPr>
          <a:xfrm>
            <a:off x="3928643" y="228535"/>
            <a:ext cx="1607312" cy="634999"/>
          </a:xfrm>
          <a:prstGeom prst="rect">
            <a:avLst/>
          </a:prstGeom>
        </p:spPr>
        <p:txBody>
          <a:bodyPr wrap="square" lIns="0" tIns="31750" rIns="0" bIns="0" rtlCol="0">
            <a:noAutofit/>
          </a:bodyPr>
          <a:lstStyle/>
          <a:p>
            <a:pPr marL="12700">
              <a:lnSpc>
                <a:spcPts val="5000"/>
              </a:lnSpc>
            </a:pPr>
            <a:r>
              <a:rPr sz="4800" dirty="0">
                <a:solidFill>
                  <a:srgbClr val="C00000"/>
                </a:solidFill>
                <a:latin typeface="Arial"/>
                <a:cs typeface="Arial"/>
              </a:rPr>
              <a:t>might</a:t>
            </a:r>
            <a:endParaRPr sz="4800">
              <a:latin typeface="Arial"/>
              <a:cs typeface="Arial"/>
            </a:endParaRPr>
          </a:p>
        </p:txBody>
      </p:sp>
      <p:sp>
        <p:nvSpPr>
          <p:cNvPr id="130" name="object 130"/>
          <p:cNvSpPr txBox="1"/>
          <p:nvPr/>
        </p:nvSpPr>
        <p:spPr>
          <a:xfrm>
            <a:off x="5588584" y="228535"/>
            <a:ext cx="964184" cy="634999"/>
          </a:xfrm>
          <a:prstGeom prst="rect">
            <a:avLst/>
          </a:prstGeom>
        </p:spPr>
        <p:txBody>
          <a:bodyPr wrap="square" lIns="0" tIns="31750" rIns="0" bIns="0" rtlCol="0">
            <a:noAutofit/>
          </a:bodyPr>
          <a:lstStyle/>
          <a:p>
            <a:pPr marL="12700">
              <a:lnSpc>
                <a:spcPts val="5000"/>
              </a:lnSpc>
            </a:pPr>
            <a:r>
              <a:rPr sz="4800" dirty="0">
                <a:solidFill>
                  <a:srgbClr val="C00000"/>
                </a:solidFill>
                <a:latin typeface="Arial"/>
                <a:cs typeface="Arial"/>
              </a:rPr>
              <a:t>the</a:t>
            </a:r>
            <a:endParaRPr sz="4800">
              <a:latin typeface="Arial"/>
              <a:cs typeface="Arial"/>
            </a:endParaRPr>
          </a:p>
        </p:txBody>
      </p:sp>
      <p:sp>
        <p:nvSpPr>
          <p:cNvPr id="129" name="object 129"/>
          <p:cNvSpPr txBox="1"/>
          <p:nvPr/>
        </p:nvSpPr>
        <p:spPr>
          <a:xfrm>
            <a:off x="6608445" y="228535"/>
            <a:ext cx="1673758" cy="634999"/>
          </a:xfrm>
          <a:prstGeom prst="rect">
            <a:avLst/>
          </a:prstGeom>
        </p:spPr>
        <p:txBody>
          <a:bodyPr wrap="square" lIns="0" tIns="31750" rIns="0" bIns="0" rtlCol="0">
            <a:noAutofit/>
          </a:bodyPr>
          <a:lstStyle/>
          <a:p>
            <a:pPr marL="12700">
              <a:lnSpc>
                <a:spcPts val="5000"/>
              </a:lnSpc>
            </a:pPr>
            <a:r>
              <a:rPr sz="4800" spc="-2" dirty="0">
                <a:solidFill>
                  <a:srgbClr val="C00000"/>
                </a:solidFill>
                <a:latin typeface="Arial"/>
                <a:cs typeface="Arial"/>
              </a:rPr>
              <a:t>future</a:t>
            </a:r>
            <a:endParaRPr sz="4800">
              <a:latin typeface="Arial"/>
              <a:cs typeface="Arial"/>
            </a:endParaRPr>
          </a:p>
        </p:txBody>
      </p:sp>
      <p:sp>
        <p:nvSpPr>
          <p:cNvPr id="128" name="object 128"/>
          <p:cNvSpPr txBox="1"/>
          <p:nvPr/>
        </p:nvSpPr>
        <p:spPr>
          <a:xfrm>
            <a:off x="8340318" y="228535"/>
            <a:ext cx="1607921" cy="634999"/>
          </a:xfrm>
          <a:prstGeom prst="rect">
            <a:avLst/>
          </a:prstGeom>
        </p:spPr>
        <p:txBody>
          <a:bodyPr wrap="square" lIns="0" tIns="31750" rIns="0" bIns="0" rtlCol="0">
            <a:noAutofit/>
          </a:bodyPr>
          <a:lstStyle/>
          <a:p>
            <a:pPr marL="12700">
              <a:lnSpc>
                <a:spcPts val="5000"/>
              </a:lnSpc>
            </a:pPr>
            <a:r>
              <a:rPr sz="4800" dirty="0">
                <a:solidFill>
                  <a:srgbClr val="C00000"/>
                </a:solidFill>
                <a:latin typeface="Arial"/>
                <a:cs typeface="Arial"/>
              </a:rPr>
              <a:t>hold?</a:t>
            </a:r>
            <a:endParaRPr sz="4800">
              <a:latin typeface="Arial"/>
              <a:cs typeface="Arial"/>
            </a:endParaRPr>
          </a:p>
        </p:txBody>
      </p:sp>
      <p:sp>
        <p:nvSpPr>
          <p:cNvPr id="127" name="object 127"/>
          <p:cNvSpPr txBox="1"/>
          <p:nvPr/>
        </p:nvSpPr>
        <p:spPr>
          <a:xfrm>
            <a:off x="4241038" y="1227105"/>
            <a:ext cx="951992" cy="330200"/>
          </a:xfrm>
          <a:prstGeom prst="rect">
            <a:avLst/>
          </a:prstGeom>
        </p:spPr>
        <p:txBody>
          <a:bodyPr wrap="square" lIns="0" tIns="16224" rIns="0" bIns="0" rtlCol="0">
            <a:noAutofit/>
          </a:bodyPr>
          <a:lstStyle/>
          <a:p>
            <a:pPr marL="12700">
              <a:lnSpc>
                <a:spcPts val="2555"/>
              </a:lnSpc>
            </a:pPr>
            <a:r>
              <a:rPr sz="2400" b="1" dirty="0">
                <a:latin typeface="Arial"/>
                <a:cs typeface="Arial"/>
              </a:rPr>
              <a:t>Gross</a:t>
            </a:r>
            <a:endParaRPr sz="2400">
              <a:latin typeface="Arial"/>
              <a:cs typeface="Arial"/>
            </a:endParaRPr>
          </a:p>
        </p:txBody>
      </p:sp>
      <p:sp>
        <p:nvSpPr>
          <p:cNvPr id="126" name="object 126"/>
          <p:cNvSpPr txBox="1"/>
          <p:nvPr/>
        </p:nvSpPr>
        <p:spPr>
          <a:xfrm>
            <a:off x="5206644" y="1227105"/>
            <a:ext cx="2001113" cy="330200"/>
          </a:xfrm>
          <a:prstGeom prst="rect">
            <a:avLst/>
          </a:prstGeom>
        </p:spPr>
        <p:txBody>
          <a:bodyPr wrap="square" lIns="0" tIns="16224" rIns="0" bIns="0" rtlCol="0">
            <a:noAutofit/>
          </a:bodyPr>
          <a:lstStyle/>
          <a:p>
            <a:pPr marL="12700">
              <a:lnSpc>
                <a:spcPts val="2555"/>
              </a:lnSpc>
            </a:pPr>
            <a:r>
              <a:rPr sz="2400" b="1" spc="0" dirty="0">
                <a:latin typeface="Arial"/>
                <a:cs typeface="Arial"/>
              </a:rPr>
              <a:t>Expenditures</a:t>
            </a:r>
            <a:endParaRPr sz="2400">
              <a:latin typeface="Arial"/>
              <a:cs typeface="Arial"/>
            </a:endParaRPr>
          </a:p>
        </p:txBody>
      </p:sp>
      <p:sp>
        <p:nvSpPr>
          <p:cNvPr id="125" name="object 125"/>
          <p:cNvSpPr txBox="1"/>
          <p:nvPr/>
        </p:nvSpPr>
        <p:spPr>
          <a:xfrm>
            <a:off x="7221372" y="1227105"/>
            <a:ext cx="443585" cy="330200"/>
          </a:xfrm>
          <a:prstGeom prst="rect">
            <a:avLst/>
          </a:prstGeom>
        </p:spPr>
        <p:txBody>
          <a:bodyPr wrap="square" lIns="0" tIns="16224" rIns="0" bIns="0" rtlCol="0">
            <a:noAutofit/>
          </a:bodyPr>
          <a:lstStyle/>
          <a:p>
            <a:pPr marL="12700">
              <a:lnSpc>
                <a:spcPts val="2555"/>
              </a:lnSpc>
            </a:pPr>
            <a:r>
              <a:rPr sz="2400" b="1" dirty="0">
                <a:latin typeface="Arial"/>
                <a:cs typeface="Arial"/>
              </a:rPr>
              <a:t>on</a:t>
            </a:r>
            <a:endParaRPr sz="2400">
              <a:latin typeface="Arial"/>
              <a:cs typeface="Arial"/>
            </a:endParaRPr>
          </a:p>
        </p:txBody>
      </p:sp>
      <p:sp>
        <p:nvSpPr>
          <p:cNvPr id="124" name="object 124"/>
          <p:cNvSpPr txBox="1"/>
          <p:nvPr/>
        </p:nvSpPr>
        <p:spPr>
          <a:xfrm>
            <a:off x="7678572" y="1227105"/>
            <a:ext cx="731316" cy="330200"/>
          </a:xfrm>
          <a:prstGeom prst="rect">
            <a:avLst/>
          </a:prstGeom>
        </p:spPr>
        <p:txBody>
          <a:bodyPr wrap="square" lIns="0" tIns="16224" rIns="0" bIns="0" rtlCol="0">
            <a:noAutofit/>
          </a:bodyPr>
          <a:lstStyle/>
          <a:p>
            <a:pPr marL="12700">
              <a:lnSpc>
                <a:spcPts val="2555"/>
              </a:lnSpc>
            </a:pPr>
            <a:r>
              <a:rPr sz="2400" b="1" dirty="0">
                <a:latin typeface="Arial"/>
                <a:cs typeface="Arial"/>
              </a:rPr>
              <a:t>R&amp;D</a:t>
            </a:r>
            <a:endParaRPr sz="2400">
              <a:latin typeface="Arial"/>
              <a:cs typeface="Arial"/>
            </a:endParaRPr>
          </a:p>
        </p:txBody>
      </p:sp>
      <p:sp>
        <p:nvSpPr>
          <p:cNvPr id="123" name="object 123"/>
          <p:cNvSpPr txBox="1"/>
          <p:nvPr/>
        </p:nvSpPr>
        <p:spPr>
          <a:xfrm>
            <a:off x="1856994" y="1646394"/>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600</a:t>
            </a:r>
            <a:endParaRPr sz="1600">
              <a:latin typeface="Arial"/>
              <a:cs typeface="Arial"/>
            </a:endParaRPr>
          </a:p>
        </p:txBody>
      </p:sp>
      <p:sp>
        <p:nvSpPr>
          <p:cNvPr id="122" name="object 122"/>
          <p:cNvSpPr txBox="1"/>
          <p:nvPr/>
        </p:nvSpPr>
        <p:spPr>
          <a:xfrm>
            <a:off x="1856994" y="2144742"/>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550</a:t>
            </a:r>
            <a:endParaRPr sz="1600">
              <a:latin typeface="Arial"/>
              <a:cs typeface="Arial"/>
            </a:endParaRPr>
          </a:p>
        </p:txBody>
      </p:sp>
      <p:sp>
        <p:nvSpPr>
          <p:cNvPr id="121" name="object 121"/>
          <p:cNvSpPr txBox="1"/>
          <p:nvPr/>
        </p:nvSpPr>
        <p:spPr>
          <a:xfrm>
            <a:off x="3691890" y="2147790"/>
            <a:ext cx="585843" cy="228091"/>
          </a:xfrm>
          <a:prstGeom prst="rect">
            <a:avLst/>
          </a:prstGeom>
        </p:spPr>
        <p:txBody>
          <a:bodyPr wrap="square" lIns="0" tIns="10985" rIns="0" bIns="0" rtlCol="0">
            <a:noAutofit/>
          </a:bodyPr>
          <a:lstStyle/>
          <a:p>
            <a:pPr marL="12700">
              <a:lnSpc>
                <a:spcPts val="1730"/>
              </a:lnSpc>
            </a:pPr>
            <a:r>
              <a:rPr sz="1600" spc="0" dirty="0">
                <a:latin typeface="Arial"/>
                <a:cs typeface="Arial"/>
              </a:rPr>
              <a:t>China</a:t>
            </a:r>
            <a:endParaRPr sz="1600">
              <a:latin typeface="Arial"/>
              <a:cs typeface="Arial"/>
            </a:endParaRPr>
          </a:p>
        </p:txBody>
      </p:sp>
      <p:sp>
        <p:nvSpPr>
          <p:cNvPr id="120" name="object 120"/>
          <p:cNvSpPr txBox="1"/>
          <p:nvPr/>
        </p:nvSpPr>
        <p:spPr>
          <a:xfrm>
            <a:off x="1856994" y="2643090"/>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500</a:t>
            </a:r>
            <a:endParaRPr sz="1600">
              <a:latin typeface="Arial"/>
              <a:cs typeface="Arial"/>
            </a:endParaRPr>
          </a:p>
        </p:txBody>
      </p:sp>
      <p:sp>
        <p:nvSpPr>
          <p:cNvPr id="119" name="object 119"/>
          <p:cNvSpPr txBox="1"/>
          <p:nvPr/>
        </p:nvSpPr>
        <p:spPr>
          <a:xfrm>
            <a:off x="1856994" y="3141057"/>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450</a:t>
            </a:r>
            <a:endParaRPr sz="1600">
              <a:latin typeface="Arial"/>
              <a:cs typeface="Arial"/>
            </a:endParaRPr>
          </a:p>
        </p:txBody>
      </p:sp>
      <p:sp>
        <p:nvSpPr>
          <p:cNvPr id="118" name="object 118"/>
          <p:cNvSpPr txBox="1"/>
          <p:nvPr/>
        </p:nvSpPr>
        <p:spPr>
          <a:xfrm>
            <a:off x="1856994" y="3639405"/>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400</a:t>
            </a:r>
            <a:endParaRPr sz="1600">
              <a:latin typeface="Arial"/>
              <a:cs typeface="Arial"/>
            </a:endParaRPr>
          </a:p>
        </p:txBody>
      </p:sp>
      <p:sp>
        <p:nvSpPr>
          <p:cNvPr id="117" name="object 117"/>
          <p:cNvSpPr txBox="1"/>
          <p:nvPr/>
        </p:nvSpPr>
        <p:spPr>
          <a:xfrm>
            <a:off x="1856994" y="4137753"/>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350</a:t>
            </a:r>
            <a:endParaRPr sz="1600">
              <a:latin typeface="Arial"/>
              <a:cs typeface="Arial"/>
            </a:endParaRPr>
          </a:p>
        </p:txBody>
      </p:sp>
      <p:sp>
        <p:nvSpPr>
          <p:cNvPr id="116" name="object 116"/>
          <p:cNvSpPr txBox="1"/>
          <p:nvPr/>
        </p:nvSpPr>
        <p:spPr>
          <a:xfrm>
            <a:off x="1856994" y="4636101"/>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300</a:t>
            </a:r>
            <a:endParaRPr sz="1600">
              <a:latin typeface="Arial"/>
              <a:cs typeface="Arial"/>
            </a:endParaRPr>
          </a:p>
        </p:txBody>
      </p:sp>
      <p:sp>
        <p:nvSpPr>
          <p:cNvPr id="115" name="object 115"/>
          <p:cNvSpPr txBox="1"/>
          <p:nvPr/>
        </p:nvSpPr>
        <p:spPr>
          <a:xfrm>
            <a:off x="1856994" y="5134195"/>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250</a:t>
            </a:r>
            <a:endParaRPr sz="1600">
              <a:latin typeface="Arial"/>
              <a:cs typeface="Arial"/>
            </a:endParaRPr>
          </a:p>
        </p:txBody>
      </p:sp>
      <p:sp>
        <p:nvSpPr>
          <p:cNvPr id="114" name="object 114"/>
          <p:cNvSpPr txBox="1"/>
          <p:nvPr/>
        </p:nvSpPr>
        <p:spPr>
          <a:xfrm>
            <a:off x="1856994" y="5632543"/>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200</a:t>
            </a:r>
            <a:endParaRPr sz="1600">
              <a:latin typeface="Arial"/>
              <a:cs typeface="Arial"/>
            </a:endParaRPr>
          </a:p>
        </p:txBody>
      </p:sp>
      <p:sp>
        <p:nvSpPr>
          <p:cNvPr id="113" name="object 113"/>
          <p:cNvSpPr txBox="1"/>
          <p:nvPr/>
        </p:nvSpPr>
        <p:spPr>
          <a:xfrm>
            <a:off x="8386953" y="658266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112" name="object 112"/>
          <p:cNvSpPr txBox="1"/>
          <p:nvPr/>
        </p:nvSpPr>
        <p:spPr>
          <a:xfrm rot="16200000">
            <a:off x="431138" y="3576726"/>
            <a:ext cx="1889375" cy="273050"/>
          </a:xfrm>
          <a:prstGeom prst="rect">
            <a:avLst/>
          </a:prstGeom>
        </p:spPr>
        <p:txBody>
          <a:bodyPr wrap="square" lIns="0" tIns="13652" rIns="0" bIns="0" rtlCol="0">
            <a:noAutofit/>
          </a:bodyPr>
          <a:lstStyle/>
          <a:p>
            <a:pPr marL="58008" marR="77964" algn="ctr">
              <a:lnSpc>
                <a:spcPts val="2150"/>
              </a:lnSpc>
            </a:pPr>
            <a:r>
              <a:rPr sz="2000" dirty="0">
                <a:latin typeface="Arial"/>
                <a:cs typeface="Arial"/>
              </a:rPr>
              <a:t>P</a:t>
            </a:r>
            <a:r>
              <a:rPr sz="2000" spc="-9" dirty="0">
                <a:latin typeface="Arial"/>
                <a:cs typeface="Arial"/>
              </a:rPr>
              <a:t>P</a:t>
            </a:r>
            <a:r>
              <a:rPr sz="2000" spc="0" dirty="0">
                <a:latin typeface="Arial"/>
                <a:cs typeface="Arial"/>
              </a:rPr>
              <a:t>P</a:t>
            </a:r>
            <a:r>
              <a:rPr sz="2000" spc="-34" dirty="0">
                <a:latin typeface="Arial"/>
                <a:cs typeface="Arial"/>
              </a:rPr>
              <a:t> </a:t>
            </a:r>
            <a:r>
              <a:rPr sz="2000" spc="0" dirty="0">
                <a:latin typeface="Arial"/>
                <a:cs typeface="Arial"/>
              </a:rPr>
              <a:t>in billions</a:t>
            </a:r>
            <a:endParaRPr sz="2000">
              <a:latin typeface="Arial"/>
              <a:cs typeface="Arial"/>
            </a:endParaRPr>
          </a:p>
          <a:p>
            <a:pPr algn="ctr">
              <a:lnSpc>
                <a:spcPct val="95825"/>
              </a:lnSpc>
            </a:pPr>
            <a:r>
              <a:rPr sz="1800" dirty="0">
                <a:latin typeface="Arial"/>
                <a:cs typeface="Arial"/>
              </a:rPr>
              <a:t>(co</a:t>
            </a:r>
            <a:r>
              <a:rPr sz="1800" spc="-9" dirty="0">
                <a:latin typeface="Arial"/>
                <a:cs typeface="Arial"/>
              </a:rPr>
              <a:t>n</a:t>
            </a:r>
            <a:r>
              <a:rPr sz="1800" spc="0" dirty="0">
                <a:latin typeface="Arial"/>
                <a:cs typeface="Arial"/>
              </a:rPr>
              <a:t>sta</a:t>
            </a:r>
            <a:r>
              <a:rPr sz="1800" spc="-4" dirty="0">
                <a:latin typeface="Arial"/>
                <a:cs typeface="Arial"/>
              </a:rPr>
              <a:t>n</a:t>
            </a:r>
            <a:r>
              <a:rPr sz="1800" spc="0" dirty="0">
                <a:latin typeface="Arial"/>
                <a:cs typeface="Arial"/>
              </a:rPr>
              <a:t>t</a:t>
            </a:r>
            <a:r>
              <a:rPr sz="1800" spc="19" dirty="0">
                <a:latin typeface="Arial"/>
                <a:cs typeface="Arial"/>
              </a:rPr>
              <a:t> </a:t>
            </a:r>
            <a:r>
              <a:rPr sz="1800" spc="0" dirty="0">
                <a:latin typeface="Arial"/>
                <a:cs typeface="Arial"/>
              </a:rPr>
              <a:t>2</a:t>
            </a:r>
            <a:r>
              <a:rPr sz="1800" spc="-9" dirty="0">
                <a:latin typeface="Arial"/>
                <a:cs typeface="Arial"/>
              </a:rPr>
              <a:t>0</a:t>
            </a:r>
            <a:r>
              <a:rPr sz="1800" spc="0" dirty="0">
                <a:latin typeface="Arial"/>
                <a:cs typeface="Arial"/>
              </a:rPr>
              <a:t>09</a:t>
            </a:r>
            <a:r>
              <a:rPr sz="1800" spc="4" dirty="0">
                <a:latin typeface="Arial"/>
                <a:cs typeface="Arial"/>
              </a:rPr>
              <a:t> </a:t>
            </a:r>
            <a:r>
              <a:rPr sz="1800" spc="0" dirty="0">
                <a:latin typeface="Arial"/>
                <a:cs typeface="Arial"/>
              </a:rPr>
              <a:t>$)</a:t>
            </a:r>
            <a:endParaRPr sz="1800">
              <a:latin typeface="Arial"/>
              <a:cs typeface="Arial"/>
            </a:endParaRPr>
          </a:p>
        </p:txBody>
      </p:sp>
      <p:sp>
        <p:nvSpPr>
          <p:cNvPr id="111" name="object 111"/>
          <p:cNvSpPr txBox="1"/>
          <p:nvPr/>
        </p:nvSpPr>
        <p:spPr>
          <a:xfrm>
            <a:off x="2383536" y="1758696"/>
            <a:ext cx="633983" cy="496824"/>
          </a:xfrm>
          <a:prstGeom prst="rect">
            <a:avLst/>
          </a:prstGeom>
        </p:spPr>
        <p:txBody>
          <a:bodyPr wrap="square" lIns="0" tIns="0" rIns="0" bIns="0" rtlCol="0">
            <a:noAutofit/>
          </a:bodyPr>
          <a:lstStyle/>
          <a:p>
            <a:pPr marL="25400">
              <a:lnSpc>
                <a:spcPts val="1000"/>
              </a:lnSpc>
            </a:pPr>
            <a:endParaRPr sz="1000"/>
          </a:p>
        </p:txBody>
      </p:sp>
      <p:sp>
        <p:nvSpPr>
          <p:cNvPr id="110" name="object 110"/>
          <p:cNvSpPr txBox="1"/>
          <p:nvPr/>
        </p:nvSpPr>
        <p:spPr>
          <a:xfrm>
            <a:off x="3017519" y="1758696"/>
            <a:ext cx="331470" cy="496824"/>
          </a:xfrm>
          <a:prstGeom prst="rect">
            <a:avLst/>
          </a:prstGeom>
        </p:spPr>
        <p:txBody>
          <a:bodyPr wrap="square" lIns="0" tIns="0" rIns="0" bIns="0" rtlCol="0">
            <a:noAutofit/>
          </a:bodyPr>
          <a:lstStyle/>
          <a:p>
            <a:pPr marL="25400">
              <a:lnSpc>
                <a:spcPts val="1000"/>
              </a:lnSpc>
            </a:pPr>
            <a:endParaRPr sz="1000"/>
          </a:p>
        </p:txBody>
      </p:sp>
      <p:sp>
        <p:nvSpPr>
          <p:cNvPr id="109" name="object 109"/>
          <p:cNvSpPr txBox="1"/>
          <p:nvPr/>
        </p:nvSpPr>
        <p:spPr>
          <a:xfrm>
            <a:off x="3348990" y="1758696"/>
            <a:ext cx="302513" cy="206501"/>
          </a:xfrm>
          <a:prstGeom prst="rect">
            <a:avLst/>
          </a:prstGeom>
        </p:spPr>
        <p:txBody>
          <a:bodyPr wrap="square" lIns="0" tIns="0" rIns="0" bIns="0" rtlCol="0">
            <a:noAutofit/>
          </a:bodyPr>
          <a:lstStyle/>
          <a:p>
            <a:pPr marL="25400">
              <a:lnSpc>
                <a:spcPts val="1000"/>
              </a:lnSpc>
            </a:pPr>
            <a:endParaRPr sz="1000"/>
          </a:p>
        </p:txBody>
      </p:sp>
      <p:sp>
        <p:nvSpPr>
          <p:cNvPr id="108" name="object 108"/>
          <p:cNvSpPr txBox="1"/>
          <p:nvPr/>
        </p:nvSpPr>
        <p:spPr>
          <a:xfrm>
            <a:off x="3651504" y="1758696"/>
            <a:ext cx="635508" cy="496824"/>
          </a:xfrm>
          <a:prstGeom prst="rect">
            <a:avLst/>
          </a:prstGeom>
        </p:spPr>
        <p:txBody>
          <a:bodyPr wrap="square" lIns="0" tIns="5742" rIns="0" bIns="0" rtlCol="0">
            <a:noAutofit/>
          </a:bodyPr>
          <a:lstStyle/>
          <a:p>
            <a:pPr>
              <a:lnSpc>
                <a:spcPts val="600"/>
              </a:lnSpc>
            </a:pPr>
            <a:endParaRPr sz="600"/>
          </a:p>
          <a:p>
            <a:pPr marL="53086">
              <a:lnSpc>
                <a:spcPct val="95825"/>
              </a:lnSpc>
            </a:pPr>
            <a:r>
              <a:rPr sz="1600" dirty="0">
                <a:latin typeface="Arial"/>
                <a:cs typeface="Arial"/>
              </a:rPr>
              <a:t>US</a:t>
            </a:r>
            <a:endParaRPr sz="1600">
              <a:latin typeface="Arial"/>
              <a:cs typeface="Arial"/>
            </a:endParaRPr>
          </a:p>
        </p:txBody>
      </p:sp>
      <p:sp>
        <p:nvSpPr>
          <p:cNvPr id="107" name="object 107"/>
          <p:cNvSpPr txBox="1"/>
          <p:nvPr/>
        </p:nvSpPr>
        <p:spPr>
          <a:xfrm>
            <a:off x="4287012" y="1758696"/>
            <a:ext cx="633984" cy="496824"/>
          </a:xfrm>
          <a:prstGeom prst="rect">
            <a:avLst/>
          </a:prstGeom>
        </p:spPr>
        <p:txBody>
          <a:bodyPr wrap="square" lIns="0" tIns="0" rIns="0" bIns="0" rtlCol="0">
            <a:noAutofit/>
          </a:bodyPr>
          <a:lstStyle/>
          <a:p>
            <a:pPr marL="25400">
              <a:lnSpc>
                <a:spcPts val="1000"/>
              </a:lnSpc>
            </a:pPr>
            <a:endParaRPr sz="1000"/>
          </a:p>
        </p:txBody>
      </p:sp>
      <p:sp>
        <p:nvSpPr>
          <p:cNvPr id="106" name="object 106"/>
          <p:cNvSpPr txBox="1"/>
          <p:nvPr/>
        </p:nvSpPr>
        <p:spPr>
          <a:xfrm>
            <a:off x="4920996" y="1758696"/>
            <a:ext cx="635507" cy="496824"/>
          </a:xfrm>
          <a:prstGeom prst="rect">
            <a:avLst/>
          </a:prstGeom>
        </p:spPr>
        <p:txBody>
          <a:bodyPr wrap="square" lIns="0" tIns="0" rIns="0" bIns="0" rtlCol="0">
            <a:noAutofit/>
          </a:bodyPr>
          <a:lstStyle/>
          <a:p>
            <a:pPr marL="25400">
              <a:lnSpc>
                <a:spcPts val="1000"/>
              </a:lnSpc>
            </a:pPr>
            <a:endParaRPr sz="1000"/>
          </a:p>
        </p:txBody>
      </p:sp>
      <p:sp>
        <p:nvSpPr>
          <p:cNvPr id="105" name="object 105"/>
          <p:cNvSpPr txBox="1"/>
          <p:nvPr/>
        </p:nvSpPr>
        <p:spPr>
          <a:xfrm>
            <a:off x="5556504" y="1758696"/>
            <a:ext cx="633984" cy="496824"/>
          </a:xfrm>
          <a:prstGeom prst="rect">
            <a:avLst/>
          </a:prstGeom>
        </p:spPr>
        <p:txBody>
          <a:bodyPr wrap="square" lIns="0" tIns="0" rIns="0" bIns="0" rtlCol="0">
            <a:noAutofit/>
          </a:bodyPr>
          <a:lstStyle/>
          <a:p>
            <a:pPr marL="25400">
              <a:lnSpc>
                <a:spcPts val="1000"/>
              </a:lnSpc>
            </a:pPr>
            <a:endParaRPr sz="1000"/>
          </a:p>
        </p:txBody>
      </p:sp>
      <p:sp>
        <p:nvSpPr>
          <p:cNvPr id="104" name="object 104"/>
          <p:cNvSpPr txBox="1"/>
          <p:nvPr/>
        </p:nvSpPr>
        <p:spPr>
          <a:xfrm>
            <a:off x="6190488" y="1758696"/>
            <a:ext cx="633984" cy="496824"/>
          </a:xfrm>
          <a:prstGeom prst="rect">
            <a:avLst/>
          </a:prstGeom>
        </p:spPr>
        <p:txBody>
          <a:bodyPr wrap="square" lIns="0" tIns="0" rIns="0" bIns="0" rtlCol="0">
            <a:noAutofit/>
          </a:bodyPr>
          <a:lstStyle/>
          <a:p>
            <a:pPr marL="25400">
              <a:lnSpc>
                <a:spcPts val="1000"/>
              </a:lnSpc>
            </a:pPr>
            <a:endParaRPr sz="1000"/>
          </a:p>
        </p:txBody>
      </p:sp>
      <p:sp>
        <p:nvSpPr>
          <p:cNvPr id="103" name="object 103"/>
          <p:cNvSpPr txBox="1"/>
          <p:nvPr/>
        </p:nvSpPr>
        <p:spPr>
          <a:xfrm>
            <a:off x="6824472" y="1758696"/>
            <a:ext cx="635507" cy="496824"/>
          </a:xfrm>
          <a:prstGeom prst="rect">
            <a:avLst/>
          </a:prstGeom>
        </p:spPr>
        <p:txBody>
          <a:bodyPr wrap="square" lIns="0" tIns="0" rIns="0" bIns="0" rtlCol="0">
            <a:noAutofit/>
          </a:bodyPr>
          <a:lstStyle/>
          <a:p>
            <a:pPr marL="25400">
              <a:lnSpc>
                <a:spcPts val="1000"/>
              </a:lnSpc>
            </a:pPr>
            <a:endParaRPr sz="1000"/>
          </a:p>
        </p:txBody>
      </p:sp>
      <p:sp>
        <p:nvSpPr>
          <p:cNvPr id="102" name="object 102"/>
          <p:cNvSpPr txBox="1"/>
          <p:nvPr/>
        </p:nvSpPr>
        <p:spPr>
          <a:xfrm>
            <a:off x="7459980" y="1758696"/>
            <a:ext cx="633984" cy="496824"/>
          </a:xfrm>
          <a:prstGeom prst="rect">
            <a:avLst/>
          </a:prstGeom>
        </p:spPr>
        <p:txBody>
          <a:bodyPr wrap="square" lIns="0" tIns="0" rIns="0" bIns="0" rtlCol="0">
            <a:noAutofit/>
          </a:bodyPr>
          <a:lstStyle/>
          <a:p>
            <a:pPr marL="25400">
              <a:lnSpc>
                <a:spcPts val="1000"/>
              </a:lnSpc>
            </a:pPr>
            <a:endParaRPr sz="1000"/>
          </a:p>
        </p:txBody>
      </p:sp>
      <p:sp>
        <p:nvSpPr>
          <p:cNvPr id="101" name="object 101"/>
          <p:cNvSpPr txBox="1"/>
          <p:nvPr/>
        </p:nvSpPr>
        <p:spPr>
          <a:xfrm>
            <a:off x="8093964" y="1758696"/>
            <a:ext cx="633983" cy="496824"/>
          </a:xfrm>
          <a:prstGeom prst="rect">
            <a:avLst/>
          </a:prstGeom>
        </p:spPr>
        <p:txBody>
          <a:bodyPr wrap="square" lIns="0" tIns="0" rIns="0" bIns="0" rtlCol="0">
            <a:noAutofit/>
          </a:bodyPr>
          <a:lstStyle/>
          <a:p>
            <a:pPr marL="25400">
              <a:lnSpc>
                <a:spcPts val="1000"/>
              </a:lnSpc>
            </a:pPr>
            <a:endParaRPr sz="1000"/>
          </a:p>
        </p:txBody>
      </p:sp>
      <p:sp>
        <p:nvSpPr>
          <p:cNvPr id="100" name="object 100"/>
          <p:cNvSpPr txBox="1"/>
          <p:nvPr/>
        </p:nvSpPr>
        <p:spPr>
          <a:xfrm>
            <a:off x="8727948" y="1758696"/>
            <a:ext cx="160020" cy="496824"/>
          </a:xfrm>
          <a:prstGeom prst="rect">
            <a:avLst/>
          </a:prstGeom>
        </p:spPr>
        <p:txBody>
          <a:bodyPr wrap="square" lIns="0" tIns="0" rIns="0" bIns="0" rtlCol="0">
            <a:noAutofit/>
          </a:bodyPr>
          <a:lstStyle/>
          <a:p>
            <a:pPr marL="25400">
              <a:lnSpc>
                <a:spcPts val="1000"/>
              </a:lnSpc>
            </a:pPr>
            <a:endParaRPr sz="1000"/>
          </a:p>
        </p:txBody>
      </p:sp>
      <p:sp>
        <p:nvSpPr>
          <p:cNvPr id="99" name="object 99"/>
          <p:cNvSpPr txBox="1"/>
          <p:nvPr/>
        </p:nvSpPr>
        <p:spPr>
          <a:xfrm>
            <a:off x="8887968" y="1758696"/>
            <a:ext cx="475487" cy="496824"/>
          </a:xfrm>
          <a:prstGeom prst="rect">
            <a:avLst/>
          </a:prstGeom>
        </p:spPr>
        <p:txBody>
          <a:bodyPr wrap="square" lIns="0" tIns="0" rIns="0" bIns="0" rtlCol="0">
            <a:noAutofit/>
          </a:bodyPr>
          <a:lstStyle/>
          <a:p>
            <a:pPr marL="25400">
              <a:lnSpc>
                <a:spcPts val="1000"/>
              </a:lnSpc>
            </a:pPr>
            <a:endParaRPr sz="1000"/>
          </a:p>
        </p:txBody>
      </p:sp>
      <p:sp>
        <p:nvSpPr>
          <p:cNvPr id="98" name="object 98"/>
          <p:cNvSpPr txBox="1"/>
          <p:nvPr/>
        </p:nvSpPr>
        <p:spPr>
          <a:xfrm>
            <a:off x="9363456" y="1758696"/>
            <a:ext cx="633984" cy="496824"/>
          </a:xfrm>
          <a:prstGeom prst="rect">
            <a:avLst/>
          </a:prstGeom>
        </p:spPr>
        <p:txBody>
          <a:bodyPr wrap="square" lIns="0" tIns="0" rIns="0" bIns="0" rtlCol="0">
            <a:noAutofit/>
          </a:bodyPr>
          <a:lstStyle/>
          <a:p>
            <a:pPr marL="25400">
              <a:lnSpc>
                <a:spcPts val="1000"/>
              </a:lnSpc>
            </a:pPr>
            <a:endParaRPr sz="1000"/>
          </a:p>
        </p:txBody>
      </p:sp>
      <p:sp>
        <p:nvSpPr>
          <p:cNvPr id="97" name="object 97"/>
          <p:cNvSpPr txBox="1"/>
          <p:nvPr/>
        </p:nvSpPr>
        <p:spPr>
          <a:xfrm>
            <a:off x="3348990" y="1965198"/>
            <a:ext cx="302513" cy="290322"/>
          </a:xfrm>
          <a:prstGeom prst="rect">
            <a:avLst/>
          </a:prstGeom>
        </p:spPr>
        <p:txBody>
          <a:bodyPr wrap="square" lIns="0" tIns="0" rIns="0" bIns="0" rtlCol="0">
            <a:noAutofit/>
          </a:bodyPr>
          <a:lstStyle/>
          <a:p>
            <a:pPr marL="25400">
              <a:lnSpc>
                <a:spcPts val="1000"/>
              </a:lnSpc>
            </a:pPr>
            <a:endParaRPr sz="1000"/>
          </a:p>
        </p:txBody>
      </p:sp>
      <p:sp>
        <p:nvSpPr>
          <p:cNvPr id="96" name="object 96"/>
          <p:cNvSpPr txBox="1"/>
          <p:nvPr/>
        </p:nvSpPr>
        <p:spPr>
          <a:xfrm>
            <a:off x="2383536" y="2255520"/>
            <a:ext cx="633983" cy="498347"/>
          </a:xfrm>
          <a:prstGeom prst="rect">
            <a:avLst/>
          </a:prstGeom>
        </p:spPr>
        <p:txBody>
          <a:bodyPr wrap="square" lIns="0" tIns="0" rIns="0" bIns="0" rtlCol="0">
            <a:noAutofit/>
          </a:bodyPr>
          <a:lstStyle/>
          <a:p>
            <a:pPr marL="25400">
              <a:lnSpc>
                <a:spcPts val="1000"/>
              </a:lnSpc>
            </a:pPr>
            <a:endParaRPr sz="1000"/>
          </a:p>
        </p:txBody>
      </p:sp>
      <p:sp>
        <p:nvSpPr>
          <p:cNvPr id="95" name="object 95"/>
          <p:cNvSpPr txBox="1"/>
          <p:nvPr/>
        </p:nvSpPr>
        <p:spPr>
          <a:xfrm>
            <a:off x="3017519" y="2255520"/>
            <a:ext cx="331470" cy="498347"/>
          </a:xfrm>
          <a:prstGeom prst="rect">
            <a:avLst/>
          </a:prstGeom>
        </p:spPr>
        <p:txBody>
          <a:bodyPr wrap="square" lIns="0" tIns="0" rIns="0" bIns="0" rtlCol="0">
            <a:noAutofit/>
          </a:bodyPr>
          <a:lstStyle/>
          <a:p>
            <a:pPr marL="25400">
              <a:lnSpc>
                <a:spcPts val="1000"/>
              </a:lnSpc>
            </a:pPr>
            <a:endParaRPr sz="1000"/>
          </a:p>
        </p:txBody>
      </p:sp>
      <p:sp>
        <p:nvSpPr>
          <p:cNvPr id="94" name="object 94"/>
          <p:cNvSpPr txBox="1"/>
          <p:nvPr/>
        </p:nvSpPr>
        <p:spPr>
          <a:xfrm>
            <a:off x="3348990" y="2255520"/>
            <a:ext cx="302513" cy="297941"/>
          </a:xfrm>
          <a:prstGeom prst="rect">
            <a:avLst/>
          </a:prstGeom>
        </p:spPr>
        <p:txBody>
          <a:bodyPr wrap="square" lIns="0" tIns="0" rIns="0" bIns="0" rtlCol="0">
            <a:noAutofit/>
          </a:bodyPr>
          <a:lstStyle/>
          <a:p>
            <a:pPr marL="25400">
              <a:lnSpc>
                <a:spcPts val="1000"/>
              </a:lnSpc>
            </a:pPr>
            <a:endParaRPr sz="1000"/>
          </a:p>
        </p:txBody>
      </p:sp>
      <p:sp>
        <p:nvSpPr>
          <p:cNvPr id="93" name="object 93"/>
          <p:cNvSpPr txBox="1"/>
          <p:nvPr/>
        </p:nvSpPr>
        <p:spPr>
          <a:xfrm>
            <a:off x="3651504" y="2255520"/>
            <a:ext cx="660078" cy="498347"/>
          </a:xfrm>
          <a:prstGeom prst="rect">
            <a:avLst/>
          </a:prstGeom>
        </p:spPr>
        <p:txBody>
          <a:bodyPr wrap="square" lIns="0" tIns="7266" rIns="0" bIns="0" rtlCol="0">
            <a:noAutofit/>
          </a:bodyPr>
          <a:lstStyle/>
          <a:p>
            <a:pPr marR="24570">
              <a:lnSpc>
                <a:spcPts val="1300"/>
              </a:lnSpc>
            </a:pPr>
            <a:endParaRPr sz="1300"/>
          </a:p>
          <a:p>
            <a:pPr marL="53086">
              <a:lnSpc>
                <a:spcPct val="95825"/>
              </a:lnSpc>
            </a:pPr>
            <a:r>
              <a:rPr sz="1600" spc="0" dirty="0">
                <a:latin typeface="Arial"/>
                <a:cs typeface="Arial"/>
              </a:rPr>
              <a:t>Linear</a:t>
            </a:r>
            <a:endParaRPr sz="1600">
              <a:latin typeface="Arial"/>
              <a:cs typeface="Arial"/>
            </a:endParaRPr>
          </a:p>
        </p:txBody>
      </p:sp>
      <p:sp>
        <p:nvSpPr>
          <p:cNvPr id="92" name="object 92"/>
          <p:cNvSpPr txBox="1"/>
          <p:nvPr/>
        </p:nvSpPr>
        <p:spPr>
          <a:xfrm>
            <a:off x="4287012" y="2255520"/>
            <a:ext cx="633984" cy="498347"/>
          </a:xfrm>
          <a:prstGeom prst="rect">
            <a:avLst/>
          </a:prstGeom>
        </p:spPr>
        <p:txBody>
          <a:bodyPr wrap="square" lIns="0" tIns="7266" rIns="0" bIns="0" rtlCol="0">
            <a:noAutofit/>
          </a:bodyPr>
          <a:lstStyle/>
          <a:p>
            <a:pPr>
              <a:lnSpc>
                <a:spcPts val="1300"/>
              </a:lnSpc>
            </a:pPr>
            <a:endParaRPr sz="1300"/>
          </a:p>
          <a:p>
            <a:pPr marL="39031">
              <a:lnSpc>
                <a:spcPct val="95825"/>
              </a:lnSpc>
            </a:pPr>
            <a:r>
              <a:rPr sz="1600" dirty="0">
                <a:latin typeface="Arial"/>
                <a:cs typeface="Arial"/>
              </a:rPr>
              <a:t>(US)</a:t>
            </a:r>
            <a:endParaRPr sz="1600">
              <a:latin typeface="Arial"/>
              <a:cs typeface="Arial"/>
            </a:endParaRPr>
          </a:p>
        </p:txBody>
      </p:sp>
      <p:sp>
        <p:nvSpPr>
          <p:cNvPr id="91" name="object 91"/>
          <p:cNvSpPr txBox="1"/>
          <p:nvPr/>
        </p:nvSpPr>
        <p:spPr>
          <a:xfrm>
            <a:off x="4920996" y="2255520"/>
            <a:ext cx="635507" cy="498347"/>
          </a:xfrm>
          <a:prstGeom prst="rect">
            <a:avLst/>
          </a:prstGeom>
        </p:spPr>
        <p:txBody>
          <a:bodyPr wrap="square" lIns="0" tIns="0" rIns="0" bIns="0" rtlCol="0">
            <a:noAutofit/>
          </a:bodyPr>
          <a:lstStyle/>
          <a:p>
            <a:pPr marL="25400">
              <a:lnSpc>
                <a:spcPts val="1000"/>
              </a:lnSpc>
            </a:pPr>
            <a:endParaRPr sz="1000"/>
          </a:p>
        </p:txBody>
      </p:sp>
      <p:sp>
        <p:nvSpPr>
          <p:cNvPr id="90" name="object 90"/>
          <p:cNvSpPr txBox="1"/>
          <p:nvPr/>
        </p:nvSpPr>
        <p:spPr>
          <a:xfrm>
            <a:off x="5556504" y="2255520"/>
            <a:ext cx="633984" cy="498347"/>
          </a:xfrm>
          <a:prstGeom prst="rect">
            <a:avLst/>
          </a:prstGeom>
        </p:spPr>
        <p:txBody>
          <a:bodyPr wrap="square" lIns="0" tIns="0" rIns="0" bIns="0" rtlCol="0">
            <a:noAutofit/>
          </a:bodyPr>
          <a:lstStyle/>
          <a:p>
            <a:pPr marL="25400">
              <a:lnSpc>
                <a:spcPts val="1000"/>
              </a:lnSpc>
            </a:pPr>
            <a:endParaRPr sz="1000"/>
          </a:p>
        </p:txBody>
      </p:sp>
      <p:sp>
        <p:nvSpPr>
          <p:cNvPr id="89" name="object 89"/>
          <p:cNvSpPr txBox="1"/>
          <p:nvPr/>
        </p:nvSpPr>
        <p:spPr>
          <a:xfrm>
            <a:off x="6190488" y="2255520"/>
            <a:ext cx="633984" cy="498347"/>
          </a:xfrm>
          <a:prstGeom prst="rect">
            <a:avLst/>
          </a:prstGeom>
        </p:spPr>
        <p:txBody>
          <a:bodyPr wrap="square" lIns="0" tIns="0" rIns="0" bIns="0" rtlCol="0">
            <a:noAutofit/>
          </a:bodyPr>
          <a:lstStyle/>
          <a:p>
            <a:pPr marL="25400">
              <a:lnSpc>
                <a:spcPts val="1000"/>
              </a:lnSpc>
            </a:pPr>
            <a:endParaRPr sz="1000"/>
          </a:p>
        </p:txBody>
      </p:sp>
      <p:sp>
        <p:nvSpPr>
          <p:cNvPr id="88" name="object 88"/>
          <p:cNvSpPr txBox="1"/>
          <p:nvPr/>
        </p:nvSpPr>
        <p:spPr>
          <a:xfrm>
            <a:off x="6824472" y="2255520"/>
            <a:ext cx="635507" cy="498347"/>
          </a:xfrm>
          <a:prstGeom prst="rect">
            <a:avLst/>
          </a:prstGeom>
        </p:spPr>
        <p:txBody>
          <a:bodyPr wrap="square" lIns="0" tIns="0" rIns="0" bIns="0" rtlCol="0">
            <a:noAutofit/>
          </a:bodyPr>
          <a:lstStyle/>
          <a:p>
            <a:pPr marL="25400">
              <a:lnSpc>
                <a:spcPts val="1000"/>
              </a:lnSpc>
            </a:pPr>
            <a:endParaRPr sz="1000"/>
          </a:p>
        </p:txBody>
      </p:sp>
      <p:sp>
        <p:nvSpPr>
          <p:cNvPr id="87" name="object 87"/>
          <p:cNvSpPr txBox="1"/>
          <p:nvPr/>
        </p:nvSpPr>
        <p:spPr>
          <a:xfrm>
            <a:off x="7459980" y="2255520"/>
            <a:ext cx="633984" cy="498347"/>
          </a:xfrm>
          <a:prstGeom prst="rect">
            <a:avLst/>
          </a:prstGeom>
        </p:spPr>
        <p:txBody>
          <a:bodyPr wrap="square" lIns="0" tIns="0" rIns="0" bIns="0" rtlCol="0">
            <a:noAutofit/>
          </a:bodyPr>
          <a:lstStyle/>
          <a:p>
            <a:pPr marL="25400">
              <a:lnSpc>
                <a:spcPts val="1000"/>
              </a:lnSpc>
            </a:pPr>
            <a:endParaRPr sz="1000"/>
          </a:p>
        </p:txBody>
      </p:sp>
      <p:sp>
        <p:nvSpPr>
          <p:cNvPr id="86" name="object 86"/>
          <p:cNvSpPr txBox="1"/>
          <p:nvPr/>
        </p:nvSpPr>
        <p:spPr>
          <a:xfrm>
            <a:off x="8093964" y="2255520"/>
            <a:ext cx="633983" cy="498347"/>
          </a:xfrm>
          <a:prstGeom prst="rect">
            <a:avLst/>
          </a:prstGeom>
        </p:spPr>
        <p:txBody>
          <a:bodyPr wrap="square" lIns="0" tIns="0" rIns="0" bIns="0" rtlCol="0">
            <a:noAutofit/>
          </a:bodyPr>
          <a:lstStyle/>
          <a:p>
            <a:pPr marL="25400">
              <a:lnSpc>
                <a:spcPts val="1000"/>
              </a:lnSpc>
            </a:pPr>
            <a:endParaRPr sz="1000"/>
          </a:p>
        </p:txBody>
      </p:sp>
      <p:sp>
        <p:nvSpPr>
          <p:cNvPr id="85" name="object 85"/>
          <p:cNvSpPr txBox="1"/>
          <p:nvPr/>
        </p:nvSpPr>
        <p:spPr>
          <a:xfrm>
            <a:off x="8727948" y="2255520"/>
            <a:ext cx="160020" cy="498347"/>
          </a:xfrm>
          <a:prstGeom prst="rect">
            <a:avLst/>
          </a:prstGeom>
        </p:spPr>
        <p:txBody>
          <a:bodyPr wrap="square" lIns="0" tIns="0" rIns="0" bIns="0" rtlCol="0">
            <a:noAutofit/>
          </a:bodyPr>
          <a:lstStyle/>
          <a:p>
            <a:pPr marL="25400">
              <a:lnSpc>
                <a:spcPts val="1000"/>
              </a:lnSpc>
            </a:pPr>
            <a:endParaRPr sz="1000"/>
          </a:p>
        </p:txBody>
      </p:sp>
      <p:sp>
        <p:nvSpPr>
          <p:cNvPr id="84" name="object 84"/>
          <p:cNvSpPr txBox="1"/>
          <p:nvPr/>
        </p:nvSpPr>
        <p:spPr>
          <a:xfrm>
            <a:off x="8887968" y="2255520"/>
            <a:ext cx="475487" cy="498347"/>
          </a:xfrm>
          <a:prstGeom prst="rect">
            <a:avLst/>
          </a:prstGeom>
        </p:spPr>
        <p:txBody>
          <a:bodyPr wrap="square" lIns="0" tIns="0" rIns="0" bIns="0" rtlCol="0">
            <a:noAutofit/>
          </a:bodyPr>
          <a:lstStyle/>
          <a:p>
            <a:pPr marL="25400">
              <a:lnSpc>
                <a:spcPts val="1000"/>
              </a:lnSpc>
            </a:pPr>
            <a:endParaRPr sz="1000"/>
          </a:p>
        </p:txBody>
      </p:sp>
      <p:sp>
        <p:nvSpPr>
          <p:cNvPr id="83" name="object 83"/>
          <p:cNvSpPr txBox="1"/>
          <p:nvPr/>
        </p:nvSpPr>
        <p:spPr>
          <a:xfrm>
            <a:off x="9363456" y="2255520"/>
            <a:ext cx="633984" cy="498347"/>
          </a:xfrm>
          <a:prstGeom prst="rect">
            <a:avLst/>
          </a:prstGeom>
        </p:spPr>
        <p:txBody>
          <a:bodyPr wrap="square" lIns="0" tIns="0" rIns="0" bIns="0" rtlCol="0">
            <a:noAutofit/>
          </a:bodyPr>
          <a:lstStyle/>
          <a:p>
            <a:pPr marL="25400">
              <a:lnSpc>
                <a:spcPts val="1000"/>
              </a:lnSpc>
            </a:pPr>
            <a:endParaRPr sz="1000"/>
          </a:p>
        </p:txBody>
      </p:sp>
      <p:sp>
        <p:nvSpPr>
          <p:cNvPr id="82" name="object 82"/>
          <p:cNvSpPr txBox="1"/>
          <p:nvPr/>
        </p:nvSpPr>
        <p:spPr>
          <a:xfrm>
            <a:off x="3348990" y="2553462"/>
            <a:ext cx="302513" cy="200405"/>
          </a:xfrm>
          <a:prstGeom prst="rect">
            <a:avLst/>
          </a:prstGeom>
        </p:spPr>
        <p:txBody>
          <a:bodyPr wrap="square" lIns="0" tIns="0" rIns="0" bIns="0" rtlCol="0">
            <a:noAutofit/>
          </a:bodyPr>
          <a:lstStyle/>
          <a:p>
            <a:pPr marL="25400">
              <a:lnSpc>
                <a:spcPts val="1000"/>
              </a:lnSpc>
            </a:pPr>
            <a:endParaRPr sz="1000"/>
          </a:p>
        </p:txBody>
      </p:sp>
      <p:sp>
        <p:nvSpPr>
          <p:cNvPr id="81" name="object 81"/>
          <p:cNvSpPr txBox="1"/>
          <p:nvPr/>
        </p:nvSpPr>
        <p:spPr>
          <a:xfrm>
            <a:off x="2383536" y="2753867"/>
            <a:ext cx="633983" cy="498348"/>
          </a:xfrm>
          <a:prstGeom prst="rect">
            <a:avLst/>
          </a:prstGeom>
        </p:spPr>
        <p:txBody>
          <a:bodyPr wrap="square" lIns="0" tIns="0" rIns="0" bIns="0" rtlCol="0">
            <a:noAutofit/>
          </a:bodyPr>
          <a:lstStyle/>
          <a:p>
            <a:pPr marL="25400">
              <a:lnSpc>
                <a:spcPts val="1000"/>
              </a:lnSpc>
            </a:pPr>
            <a:endParaRPr sz="1000"/>
          </a:p>
        </p:txBody>
      </p:sp>
      <p:sp>
        <p:nvSpPr>
          <p:cNvPr id="80" name="object 80"/>
          <p:cNvSpPr txBox="1"/>
          <p:nvPr/>
        </p:nvSpPr>
        <p:spPr>
          <a:xfrm>
            <a:off x="3017519" y="2753867"/>
            <a:ext cx="331470" cy="498348"/>
          </a:xfrm>
          <a:prstGeom prst="rect">
            <a:avLst/>
          </a:prstGeom>
        </p:spPr>
        <p:txBody>
          <a:bodyPr wrap="square" lIns="0" tIns="0" rIns="0" bIns="0" rtlCol="0">
            <a:noAutofit/>
          </a:bodyPr>
          <a:lstStyle/>
          <a:p>
            <a:pPr marL="25400">
              <a:lnSpc>
                <a:spcPts val="1000"/>
              </a:lnSpc>
            </a:pPr>
            <a:endParaRPr sz="1000"/>
          </a:p>
        </p:txBody>
      </p:sp>
      <p:sp>
        <p:nvSpPr>
          <p:cNvPr id="79" name="object 79"/>
          <p:cNvSpPr txBox="1"/>
          <p:nvPr/>
        </p:nvSpPr>
        <p:spPr>
          <a:xfrm>
            <a:off x="3348990" y="2753867"/>
            <a:ext cx="302513" cy="92202"/>
          </a:xfrm>
          <a:prstGeom prst="rect">
            <a:avLst/>
          </a:prstGeom>
        </p:spPr>
        <p:txBody>
          <a:bodyPr wrap="square" lIns="0" tIns="3302" rIns="0" bIns="0" rtlCol="0">
            <a:noAutofit/>
          </a:bodyPr>
          <a:lstStyle/>
          <a:p>
            <a:pPr marL="25400">
              <a:lnSpc>
                <a:spcPts val="700"/>
              </a:lnSpc>
            </a:pPr>
            <a:endParaRPr sz="700"/>
          </a:p>
        </p:txBody>
      </p:sp>
      <p:sp>
        <p:nvSpPr>
          <p:cNvPr id="78" name="object 78"/>
          <p:cNvSpPr txBox="1"/>
          <p:nvPr/>
        </p:nvSpPr>
        <p:spPr>
          <a:xfrm>
            <a:off x="3651504" y="2753867"/>
            <a:ext cx="660078" cy="498348"/>
          </a:xfrm>
          <a:prstGeom prst="rect">
            <a:avLst/>
          </a:prstGeom>
        </p:spPr>
        <p:txBody>
          <a:bodyPr wrap="square" lIns="0" tIns="10064" rIns="0" bIns="0" rtlCol="0">
            <a:noAutofit/>
          </a:bodyPr>
          <a:lstStyle/>
          <a:p>
            <a:pPr marL="53086">
              <a:lnSpc>
                <a:spcPts val="1585"/>
              </a:lnSpc>
            </a:pPr>
            <a:r>
              <a:rPr sz="1600" spc="0" dirty="0">
                <a:latin typeface="Arial"/>
                <a:cs typeface="Arial"/>
              </a:rPr>
              <a:t>Linear</a:t>
            </a:r>
            <a:endParaRPr sz="1600">
              <a:latin typeface="Arial"/>
              <a:cs typeface="Arial"/>
            </a:endParaRPr>
          </a:p>
        </p:txBody>
      </p:sp>
      <p:sp>
        <p:nvSpPr>
          <p:cNvPr id="77" name="object 77"/>
          <p:cNvSpPr txBox="1"/>
          <p:nvPr/>
        </p:nvSpPr>
        <p:spPr>
          <a:xfrm>
            <a:off x="4287012" y="2753867"/>
            <a:ext cx="679266" cy="498348"/>
          </a:xfrm>
          <a:prstGeom prst="rect">
            <a:avLst/>
          </a:prstGeom>
        </p:spPr>
        <p:txBody>
          <a:bodyPr wrap="square" lIns="0" tIns="10064" rIns="0" bIns="0" rtlCol="0">
            <a:noAutofit/>
          </a:bodyPr>
          <a:lstStyle/>
          <a:p>
            <a:pPr marL="39031">
              <a:lnSpc>
                <a:spcPts val="1585"/>
              </a:lnSpc>
            </a:pPr>
            <a:r>
              <a:rPr sz="1600" spc="0" dirty="0">
                <a:latin typeface="Arial"/>
                <a:cs typeface="Arial"/>
              </a:rPr>
              <a:t>(China</a:t>
            </a:r>
            <a:endParaRPr sz="1600">
              <a:latin typeface="Arial"/>
              <a:cs typeface="Arial"/>
            </a:endParaRPr>
          </a:p>
        </p:txBody>
      </p:sp>
      <p:sp>
        <p:nvSpPr>
          <p:cNvPr id="76" name="object 76"/>
          <p:cNvSpPr txBox="1"/>
          <p:nvPr/>
        </p:nvSpPr>
        <p:spPr>
          <a:xfrm>
            <a:off x="4920996" y="2753867"/>
            <a:ext cx="635507" cy="498348"/>
          </a:xfrm>
          <a:prstGeom prst="rect">
            <a:avLst/>
          </a:prstGeom>
        </p:spPr>
        <p:txBody>
          <a:bodyPr wrap="square" lIns="0" tIns="10064" rIns="0" bIns="0" rtlCol="0">
            <a:noAutofit/>
          </a:bodyPr>
          <a:lstStyle/>
          <a:p>
            <a:pPr marL="3597">
              <a:lnSpc>
                <a:spcPts val="1585"/>
              </a:lnSpc>
            </a:pPr>
            <a:r>
              <a:rPr sz="1600" dirty="0">
                <a:latin typeface="Arial"/>
                <a:cs typeface="Arial"/>
              </a:rPr>
              <a:t>)</a:t>
            </a:r>
            <a:endParaRPr sz="1600">
              <a:latin typeface="Arial"/>
              <a:cs typeface="Arial"/>
            </a:endParaRPr>
          </a:p>
        </p:txBody>
      </p:sp>
      <p:sp>
        <p:nvSpPr>
          <p:cNvPr id="75" name="object 75"/>
          <p:cNvSpPr txBox="1"/>
          <p:nvPr/>
        </p:nvSpPr>
        <p:spPr>
          <a:xfrm>
            <a:off x="5556504" y="2753867"/>
            <a:ext cx="633984" cy="498348"/>
          </a:xfrm>
          <a:prstGeom prst="rect">
            <a:avLst/>
          </a:prstGeom>
        </p:spPr>
        <p:txBody>
          <a:bodyPr wrap="square" lIns="0" tIns="0" rIns="0" bIns="0" rtlCol="0">
            <a:noAutofit/>
          </a:bodyPr>
          <a:lstStyle/>
          <a:p>
            <a:pPr marL="25400">
              <a:lnSpc>
                <a:spcPts val="1000"/>
              </a:lnSpc>
            </a:pPr>
            <a:endParaRPr sz="1000"/>
          </a:p>
        </p:txBody>
      </p:sp>
      <p:sp>
        <p:nvSpPr>
          <p:cNvPr id="74" name="object 74"/>
          <p:cNvSpPr txBox="1"/>
          <p:nvPr/>
        </p:nvSpPr>
        <p:spPr>
          <a:xfrm>
            <a:off x="6190488" y="2753867"/>
            <a:ext cx="633984" cy="498348"/>
          </a:xfrm>
          <a:prstGeom prst="rect">
            <a:avLst/>
          </a:prstGeom>
        </p:spPr>
        <p:txBody>
          <a:bodyPr wrap="square" lIns="0" tIns="0" rIns="0" bIns="0" rtlCol="0">
            <a:noAutofit/>
          </a:bodyPr>
          <a:lstStyle/>
          <a:p>
            <a:pPr marL="25400">
              <a:lnSpc>
                <a:spcPts val="1000"/>
              </a:lnSpc>
            </a:pPr>
            <a:endParaRPr sz="1000"/>
          </a:p>
        </p:txBody>
      </p:sp>
      <p:sp>
        <p:nvSpPr>
          <p:cNvPr id="73" name="object 73"/>
          <p:cNvSpPr txBox="1"/>
          <p:nvPr/>
        </p:nvSpPr>
        <p:spPr>
          <a:xfrm>
            <a:off x="6824472" y="2753867"/>
            <a:ext cx="635507" cy="498348"/>
          </a:xfrm>
          <a:prstGeom prst="rect">
            <a:avLst/>
          </a:prstGeom>
        </p:spPr>
        <p:txBody>
          <a:bodyPr wrap="square" lIns="0" tIns="0" rIns="0" bIns="0" rtlCol="0">
            <a:noAutofit/>
          </a:bodyPr>
          <a:lstStyle/>
          <a:p>
            <a:pPr marL="25400">
              <a:lnSpc>
                <a:spcPts val="1000"/>
              </a:lnSpc>
            </a:pPr>
            <a:endParaRPr sz="1000"/>
          </a:p>
        </p:txBody>
      </p:sp>
      <p:sp>
        <p:nvSpPr>
          <p:cNvPr id="72" name="object 72"/>
          <p:cNvSpPr txBox="1"/>
          <p:nvPr/>
        </p:nvSpPr>
        <p:spPr>
          <a:xfrm>
            <a:off x="7459980" y="2753867"/>
            <a:ext cx="633984" cy="498348"/>
          </a:xfrm>
          <a:prstGeom prst="rect">
            <a:avLst/>
          </a:prstGeom>
        </p:spPr>
        <p:txBody>
          <a:bodyPr wrap="square" lIns="0" tIns="0" rIns="0" bIns="0" rtlCol="0">
            <a:noAutofit/>
          </a:bodyPr>
          <a:lstStyle/>
          <a:p>
            <a:pPr marL="25400">
              <a:lnSpc>
                <a:spcPts val="1000"/>
              </a:lnSpc>
            </a:pPr>
            <a:endParaRPr sz="1000"/>
          </a:p>
        </p:txBody>
      </p:sp>
      <p:sp>
        <p:nvSpPr>
          <p:cNvPr id="71" name="object 71"/>
          <p:cNvSpPr txBox="1"/>
          <p:nvPr/>
        </p:nvSpPr>
        <p:spPr>
          <a:xfrm>
            <a:off x="8093964" y="2753867"/>
            <a:ext cx="633983" cy="498348"/>
          </a:xfrm>
          <a:prstGeom prst="rect">
            <a:avLst/>
          </a:prstGeom>
        </p:spPr>
        <p:txBody>
          <a:bodyPr wrap="square" lIns="0" tIns="0" rIns="0" bIns="0" rtlCol="0">
            <a:noAutofit/>
          </a:bodyPr>
          <a:lstStyle/>
          <a:p>
            <a:pPr marL="25400">
              <a:lnSpc>
                <a:spcPts val="1000"/>
              </a:lnSpc>
            </a:pPr>
            <a:endParaRPr sz="1000"/>
          </a:p>
        </p:txBody>
      </p:sp>
      <p:sp>
        <p:nvSpPr>
          <p:cNvPr id="70" name="object 70"/>
          <p:cNvSpPr txBox="1"/>
          <p:nvPr/>
        </p:nvSpPr>
        <p:spPr>
          <a:xfrm>
            <a:off x="8727948" y="2753867"/>
            <a:ext cx="160020" cy="498348"/>
          </a:xfrm>
          <a:prstGeom prst="rect">
            <a:avLst/>
          </a:prstGeom>
        </p:spPr>
        <p:txBody>
          <a:bodyPr wrap="square" lIns="0" tIns="0" rIns="0" bIns="0" rtlCol="0">
            <a:noAutofit/>
          </a:bodyPr>
          <a:lstStyle/>
          <a:p>
            <a:pPr marL="25400">
              <a:lnSpc>
                <a:spcPts val="1000"/>
              </a:lnSpc>
            </a:pPr>
            <a:endParaRPr sz="1000"/>
          </a:p>
        </p:txBody>
      </p:sp>
      <p:sp>
        <p:nvSpPr>
          <p:cNvPr id="69" name="object 69"/>
          <p:cNvSpPr txBox="1"/>
          <p:nvPr/>
        </p:nvSpPr>
        <p:spPr>
          <a:xfrm>
            <a:off x="8887968" y="2753867"/>
            <a:ext cx="475487" cy="498348"/>
          </a:xfrm>
          <a:prstGeom prst="rect">
            <a:avLst/>
          </a:prstGeom>
        </p:spPr>
        <p:txBody>
          <a:bodyPr wrap="square" lIns="0" tIns="0" rIns="0" bIns="0" rtlCol="0">
            <a:noAutofit/>
          </a:bodyPr>
          <a:lstStyle/>
          <a:p>
            <a:pPr marL="25400">
              <a:lnSpc>
                <a:spcPts val="1000"/>
              </a:lnSpc>
            </a:pPr>
            <a:endParaRPr sz="1000"/>
          </a:p>
        </p:txBody>
      </p:sp>
      <p:sp>
        <p:nvSpPr>
          <p:cNvPr id="68" name="object 68"/>
          <p:cNvSpPr txBox="1"/>
          <p:nvPr/>
        </p:nvSpPr>
        <p:spPr>
          <a:xfrm>
            <a:off x="9363456" y="2753867"/>
            <a:ext cx="633984" cy="498348"/>
          </a:xfrm>
          <a:prstGeom prst="rect">
            <a:avLst/>
          </a:prstGeom>
        </p:spPr>
        <p:txBody>
          <a:bodyPr wrap="square" lIns="0" tIns="0" rIns="0" bIns="0" rtlCol="0">
            <a:noAutofit/>
          </a:bodyPr>
          <a:lstStyle/>
          <a:p>
            <a:pPr marL="25400">
              <a:lnSpc>
                <a:spcPts val="1000"/>
              </a:lnSpc>
            </a:pPr>
            <a:endParaRPr sz="1000"/>
          </a:p>
        </p:txBody>
      </p:sp>
      <p:sp>
        <p:nvSpPr>
          <p:cNvPr id="67" name="object 67"/>
          <p:cNvSpPr txBox="1"/>
          <p:nvPr/>
        </p:nvSpPr>
        <p:spPr>
          <a:xfrm>
            <a:off x="3348990" y="2846070"/>
            <a:ext cx="302513" cy="406145"/>
          </a:xfrm>
          <a:prstGeom prst="rect">
            <a:avLst/>
          </a:prstGeom>
        </p:spPr>
        <p:txBody>
          <a:bodyPr wrap="square" lIns="0" tIns="0" rIns="0" bIns="0" rtlCol="0">
            <a:noAutofit/>
          </a:bodyPr>
          <a:lstStyle/>
          <a:p>
            <a:pPr marL="25400">
              <a:lnSpc>
                <a:spcPts val="1000"/>
              </a:lnSpc>
            </a:pPr>
            <a:endParaRPr sz="1000"/>
          </a:p>
        </p:txBody>
      </p:sp>
      <p:sp>
        <p:nvSpPr>
          <p:cNvPr id="66" name="object 66"/>
          <p:cNvSpPr txBox="1"/>
          <p:nvPr/>
        </p:nvSpPr>
        <p:spPr>
          <a:xfrm>
            <a:off x="2383536" y="3252216"/>
            <a:ext cx="633983" cy="498348"/>
          </a:xfrm>
          <a:prstGeom prst="rect">
            <a:avLst/>
          </a:prstGeom>
        </p:spPr>
        <p:txBody>
          <a:bodyPr wrap="square" lIns="0" tIns="0" rIns="0" bIns="0" rtlCol="0">
            <a:noAutofit/>
          </a:bodyPr>
          <a:lstStyle/>
          <a:p>
            <a:pPr marL="25400">
              <a:lnSpc>
                <a:spcPts val="1000"/>
              </a:lnSpc>
            </a:pPr>
            <a:endParaRPr sz="1000"/>
          </a:p>
        </p:txBody>
      </p:sp>
      <p:sp>
        <p:nvSpPr>
          <p:cNvPr id="65" name="object 65"/>
          <p:cNvSpPr txBox="1"/>
          <p:nvPr/>
        </p:nvSpPr>
        <p:spPr>
          <a:xfrm>
            <a:off x="3017519" y="3252216"/>
            <a:ext cx="633984" cy="498348"/>
          </a:xfrm>
          <a:prstGeom prst="rect">
            <a:avLst/>
          </a:prstGeom>
        </p:spPr>
        <p:txBody>
          <a:bodyPr wrap="square" lIns="0" tIns="0" rIns="0" bIns="0" rtlCol="0">
            <a:noAutofit/>
          </a:bodyPr>
          <a:lstStyle/>
          <a:p>
            <a:pPr marL="25400">
              <a:lnSpc>
                <a:spcPts val="1000"/>
              </a:lnSpc>
            </a:pPr>
            <a:endParaRPr sz="1000"/>
          </a:p>
        </p:txBody>
      </p:sp>
      <p:sp>
        <p:nvSpPr>
          <p:cNvPr id="64" name="object 64"/>
          <p:cNvSpPr txBox="1"/>
          <p:nvPr/>
        </p:nvSpPr>
        <p:spPr>
          <a:xfrm>
            <a:off x="3651504" y="3252216"/>
            <a:ext cx="635508" cy="498348"/>
          </a:xfrm>
          <a:prstGeom prst="rect">
            <a:avLst/>
          </a:prstGeom>
        </p:spPr>
        <p:txBody>
          <a:bodyPr wrap="square" lIns="0" tIns="0" rIns="0" bIns="0" rtlCol="0">
            <a:noAutofit/>
          </a:bodyPr>
          <a:lstStyle/>
          <a:p>
            <a:pPr marL="25400">
              <a:lnSpc>
                <a:spcPts val="1000"/>
              </a:lnSpc>
            </a:pPr>
            <a:endParaRPr sz="1000"/>
          </a:p>
        </p:txBody>
      </p:sp>
      <p:sp>
        <p:nvSpPr>
          <p:cNvPr id="63" name="object 63"/>
          <p:cNvSpPr txBox="1"/>
          <p:nvPr/>
        </p:nvSpPr>
        <p:spPr>
          <a:xfrm>
            <a:off x="4287012" y="3252216"/>
            <a:ext cx="633984" cy="498348"/>
          </a:xfrm>
          <a:prstGeom prst="rect">
            <a:avLst/>
          </a:prstGeom>
        </p:spPr>
        <p:txBody>
          <a:bodyPr wrap="square" lIns="0" tIns="0" rIns="0" bIns="0" rtlCol="0">
            <a:noAutofit/>
          </a:bodyPr>
          <a:lstStyle/>
          <a:p>
            <a:pPr marL="25400">
              <a:lnSpc>
                <a:spcPts val="1000"/>
              </a:lnSpc>
            </a:pPr>
            <a:endParaRPr sz="1000"/>
          </a:p>
        </p:txBody>
      </p:sp>
      <p:sp>
        <p:nvSpPr>
          <p:cNvPr id="62" name="object 62"/>
          <p:cNvSpPr txBox="1"/>
          <p:nvPr/>
        </p:nvSpPr>
        <p:spPr>
          <a:xfrm>
            <a:off x="4920996" y="3252216"/>
            <a:ext cx="635507" cy="498348"/>
          </a:xfrm>
          <a:prstGeom prst="rect">
            <a:avLst/>
          </a:prstGeom>
        </p:spPr>
        <p:txBody>
          <a:bodyPr wrap="square" lIns="0" tIns="0" rIns="0" bIns="0" rtlCol="0">
            <a:noAutofit/>
          </a:bodyPr>
          <a:lstStyle/>
          <a:p>
            <a:pPr marL="25400">
              <a:lnSpc>
                <a:spcPts val="1000"/>
              </a:lnSpc>
            </a:pPr>
            <a:endParaRPr sz="1000"/>
          </a:p>
        </p:txBody>
      </p:sp>
      <p:sp>
        <p:nvSpPr>
          <p:cNvPr id="61" name="object 61"/>
          <p:cNvSpPr txBox="1"/>
          <p:nvPr/>
        </p:nvSpPr>
        <p:spPr>
          <a:xfrm>
            <a:off x="5556504" y="3252216"/>
            <a:ext cx="633984" cy="498348"/>
          </a:xfrm>
          <a:prstGeom prst="rect">
            <a:avLst/>
          </a:prstGeom>
        </p:spPr>
        <p:txBody>
          <a:bodyPr wrap="square" lIns="0" tIns="0" rIns="0" bIns="0" rtlCol="0">
            <a:noAutofit/>
          </a:bodyPr>
          <a:lstStyle/>
          <a:p>
            <a:pPr marL="25400">
              <a:lnSpc>
                <a:spcPts val="1000"/>
              </a:lnSpc>
            </a:pPr>
            <a:endParaRPr sz="1000"/>
          </a:p>
        </p:txBody>
      </p:sp>
      <p:sp>
        <p:nvSpPr>
          <p:cNvPr id="60" name="object 60"/>
          <p:cNvSpPr txBox="1"/>
          <p:nvPr/>
        </p:nvSpPr>
        <p:spPr>
          <a:xfrm>
            <a:off x="6190488" y="3252216"/>
            <a:ext cx="633984" cy="498348"/>
          </a:xfrm>
          <a:prstGeom prst="rect">
            <a:avLst/>
          </a:prstGeom>
        </p:spPr>
        <p:txBody>
          <a:bodyPr wrap="square" lIns="0" tIns="0" rIns="0" bIns="0" rtlCol="0">
            <a:noAutofit/>
          </a:bodyPr>
          <a:lstStyle/>
          <a:p>
            <a:pPr marL="25400">
              <a:lnSpc>
                <a:spcPts val="1000"/>
              </a:lnSpc>
            </a:pPr>
            <a:endParaRPr sz="1000"/>
          </a:p>
        </p:txBody>
      </p:sp>
      <p:sp>
        <p:nvSpPr>
          <p:cNvPr id="59" name="object 59"/>
          <p:cNvSpPr txBox="1"/>
          <p:nvPr/>
        </p:nvSpPr>
        <p:spPr>
          <a:xfrm>
            <a:off x="6824472" y="3252216"/>
            <a:ext cx="635507" cy="498348"/>
          </a:xfrm>
          <a:prstGeom prst="rect">
            <a:avLst/>
          </a:prstGeom>
        </p:spPr>
        <p:txBody>
          <a:bodyPr wrap="square" lIns="0" tIns="0" rIns="0" bIns="0" rtlCol="0">
            <a:noAutofit/>
          </a:bodyPr>
          <a:lstStyle/>
          <a:p>
            <a:pPr marL="25400">
              <a:lnSpc>
                <a:spcPts val="1000"/>
              </a:lnSpc>
            </a:pPr>
            <a:endParaRPr sz="1000"/>
          </a:p>
        </p:txBody>
      </p:sp>
      <p:sp>
        <p:nvSpPr>
          <p:cNvPr id="58" name="object 58"/>
          <p:cNvSpPr txBox="1"/>
          <p:nvPr/>
        </p:nvSpPr>
        <p:spPr>
          <a:xfrm>
            <a:off x="7459980" y="3252216"/>
            <a:ext cx="633984" cy="498348"/>
          </a:xfrm>
          <a:prstGeom prst="rect">
            <a:avLst/>
          </a:prstGeom>
        </p:spPr>
        <p:txBody>
          <a:bodyPr wrap="square" lIns="0" tIns="0" rIns="0" bIns="0" rtlCol="0">
            <a:noAutofit/>
          </a:bodyPr>
          <a:lstStyle/>
          <a:p>
            <a:pPr marL="25400">
              <a:lnSpc>
                <a:spcPts val="1000"/>
              </a:lnSpc>
            </a:pPr>
            <a:endParaRPr sz="1000"/>
          </a:p>
        </p:txBody>
      </p:sp>
      <p:sp>
        <p:nvSpPr>
          <p:cNvPr id="57" name="object 57"/>
          <p:cNvSpPr txBox="1"/>
          <p:nvPr/>
        </p:nvSpPr>
        <p:spPr>
          <a:xfrm>
            <a:off x="8093964" y="3252216"/>
            <a:ext cx="633983" cy="498348"/>
          </a:xfrm>
          <a:prstGeom prst="rect">
            <a:avLst/>
          </a:prstGeom>
        </p:spPr>
        <p:txBody>
          <a:bodyPr wrap="square" lIns="0" tIns="0" rIns="0" bIns="0" rtlCol="0">
            <a:noAutofit/>
          </a:bodyPr>
          <a:lstStyle/>
          <a:p>
            <a:pPr marL="25400">
              <a:lnSpc>
                <a:spcPts val="1000"/>
              </a:lnSpc>
            </a:pPr>
            <a:endParaRPr sz="1000"/>
          </a:p>
        </p:txBody>
      </p:sp>
      <p:sp>
        <p:nvSpPr>
          <p:cNvPr id="56" name="object 56"/>
          <p:cNvSpPr txBox="1"/>
          <p:nvPr/>
        </p:nvSpPr>
        <p:spPr>
          <a:xfrm>
            <a:off x="8727948" y="3252216"/>
            <a:ext cx="160020" cy="498348"/>
          </a:xfrm>
          <a:prstGeom prst="rect">
            <a:avLst/>
          </a:prstGeom>
        </p:spPr>
        <p:txBody>
          <a:bodyPr wrap="square" lIns="0" tIns="0" rIns="0" bIns="0" rtlCol="0">
            <a:noAutofit/>
          </a:bodyPr>
          <a:lstStyle/>
          <a:p>
            <a:pPr marL="25400">
              <a:lnSpc>
                <a:spcPts val="1000"/>
              </a:lnSpc>
            </a:pPr>
            <a:endParaRPr sz="1000"/>
          </a:p>
        </p:txBody>
      </p:sp>
      <p:sp>
        <p:nvSpPr>
          <p:cNvPr id="55" name="object 55"/>
          <p:cNvSpPr txBox="1"/>
          <p:nvPr/>
        </p:nvSpPr>
        <p:spPr>
          <a:xfrm>
            <a:off x="8887968" y="3252216"/>
            <a:ext cx="475487" cy="498348"/>
          </a:xfrm>
          <a:prstGeom prst="rect">
            <a:avLst/>
          </a:prstGeom>
        </p:spPr>
        <p:txBody>
          <a:bodyPr wrap="square" lIns="0" tIns="0" rIns="0" bIns="0" rtlCol="0">
            <a:noAutofit/>
          </a:bodyPr>
          <a:lstStyle/>
          <a:p>
            <a:pPr marL="25400">
              <a:lnSpc>
                <a:spcPts val="1000"/>
              </a:lnSpc>
            </a:pPr>
            <a:endParaRPr sz="1000"/>
          </a:p>
        </p:txBody>
      </p:sp>
      <p:sp>
        <p:nvSpPr>
          <p:cNvPr id="54" name="object 54"/>
          <p:cNvSpPr txBox="1"/>
          <p:nvPr/>
        </p:nvSpPr>
        <p:spPr>
          <a:xfrm>
            <a:off x="9363456" y="3252216"/>
            <a:ext cx="633984" cy="498348"/>
          </a:xfrm>
          <a:prstGeom prst="rect">
            <a:avLst/>
          </a:prstGeom>
        </p:spPr>
        <p:txBody>
          <a:bodyPr wrap="square" lIns="0" tIns="0" rIns="0" bIns="0" rtlCol="0">
            <a:noAutofit/>
          </a:bodyPr>
          <a:lstStyle/>
          <a:p>
            <a:pPr marL="25400">
              <a:lnSpc>
                <a:spcPts val="1000"/>
              </a:lnSpc>
            </a:pPr>
            <a:endParaRPr sz="1000"/>
          </a:p>
        </p:txBody>
      </p:sp>
      <p:sp>
        <p:nvSpPr>
          <p:cNvPr id="53" name="object 53"/>
          <p:cNvSpPr txBox="1"/>
          <p:nvPr/>
        </p:nvSpPr>
        <p:spPr>
          <a:xfrm>
            <a:off x="2383536" y="3750564"/>
            <a:ext cx="633983" cy="498348"/>
          </a:xfrm>
          <a:prstGeom prst="rect">
            <a:avLst/>
          </a:prstGeom>
        </p:spPr>
        <p:txBody>
          <a:bodyPr wrap="square" lIns="0" tIns="0" rIns="0" bIns="0" rtlCol="0">
            <a:noAutofit/>
          </a:bodyPr>
          <a:lstStyle/>
          <a:p>
            <a:pPr marL="25400">
              <a:lnSpc>
                <a:spcPts val="1000"/>
              </a:lnSpc>
            </a:pPr>
            <a:endParaRPr sz="1000"/>
          </a:p>
        </p:txBody>
      </p:sp>
      <p:sp>
        <p:nvSpPr>
          <p:cNvPr id="52" name="object 52"/>
          <p:cNvSpPr txBox="1"/>
          <p:nvPr/>
        </p:nvSpPr>
        <p:spPr>
          <a:xfrm>
            <a:off x="3017519" y="3750564"/>
            <a:ext cx="633984" cy="498348"/>
          </a:xfrm>
          <a:prstGeom prst="rect">
            <a:avLst/>
          </a:prstGeom>
        </p:spPr>
        <p:txBody>
          <a:bodyPr wrap="square" lIns="0" tIns="0" rIns="0" bIns="0" rtlCol="0">
            <a:noAutofit/>
          </a:bodyPr>
          <a:lstStyle/>
          <a:p>
            <a:pPr marL="25400">
              <a:lnSpc>
                <a:spcPts val="1000"/>
              </a:lnSpc>
            </a:pPr>
            <a:endParaRPr sz="1000"/>
          </a:p>
        </p:txBody>
      </p:sp>
      <p:sp>
        <p:nvSpPr>
          <p:cNvPr id="51" name="object 51"/>
          <p:cNvSpPr txBox="1"/>
          <p:nvPr/>
        </p:nvSpPr>
        <p:spPr>
          <a:xfrm>
            <a:off x="3651504" y="3750564"/>
            <a:ext cx="635508" cy="498348"/>
          </a:xfrm>
          <a:prstGeom prst="rect">
            <a:avLst/>
          </a:prstGeom>
        </p:spPr>
        <p:txBody>
          <a:bodyPr wrap="square" lIns="0" tIns="0" rIns="0" bIns="0" rtlCol="0">
            <a:noAutofit/>
          </a:bodyPr>
          <a:lstStyle/>
          <a:p>
            <a:pPr marL="25400">
              <a:lnSpc>
                <a:spcPts val="1000"/>
              </a:lnSpc>
            </a:pPr>
            <a:endParaRPr sz="1000"/>
          </a:p>
        </p:txBody>
      </p:sp>
      <p:sp>
        <p:nvSpPr>
          <p:cNvPr id="50" name="object 50"/>
          <p:cNvSpPr txBox="1"/>
          <p:nvPr/>
        </p:nvSpPr>
        <p:spPr>
          <a:xfrm>
            <a:off x="4287012" y="3750564"/>
            <a:ext cx="633984" cy="498348"/>
          </a:xfrm>
          <a:prstGeom prst="rect">
            <a:avLst/>
          </a:prstGeom>
        </p:spPr>
        <p:txBody>
          <a:bodyPr wrap="square" lIns="0" tIns="0" rIns="0" bIns="0" rtlCol="0">
            <a:noAutofit/>
          </a:bodyPr>
          <a:lstStyle/>
          <a:p>
            <a:pPr marL="25400">
              <a:lnSpc>
                <a:spcPts val="1000"/>
              </a:lnSpc>
            </a:pPr>
            <a:endParaRPr sz="1000"/>
          </a:p>
        </p:txBody>
      </p:sp>
      <p:sp>
        <p:nvSpPr>
          <p:cNvPr id="49" name="object 49"/>
          <p:cNvSpPr txBox="1"/>
          <p:nvPr/>
        </p:nvSpPr>
        <p:spPr>
          <a:xfrm>
            <a:off x="4920996" y="3750564"/>
            <a:ext cx="635507" cy="498348"/>
          </a:xfrm>
          <a:prstGeom prst="rect">
            <a:avLst/>
          </a:prstGeom>
        </p:spPr>
        <p:txBody>
          <a:bodyPr wrap="square" lIns="0" tIns="0" rIns="0" bIns="0" rtlCol="0">
            <a:noAutofit/>
          </a:bodyPr>
          <a:lstStyle/>
          <a:p>
            <a:pPr marL="25400">
              <a:lnSpc>
                <a:spcPts val="1000"/>
              </a:lnSpc>
            </a:pPr>
            <a:endParaRPr sz="1000"/>
          </a:p>
        </p:txBody>
      </p:sp>
      <p:sp>
        <p:nvSpPr>
          <p:cNvPr id="48" name="object 48"/>
          <p:cNvSpPr txBox="1"/>
          <p:nvPr/>
        </p:nvSpPr>
        <p:spPr>
          <a:xfrm>
            <a:off x="5556504" y="3750564"/>
            <a:ext cx="633984" cy="498348"/>
          </a:xfrm>
          <a:prstGeom prst="rect">
            <a:avLst/>
          </a:prstGeom>
        </p:spPr>
        <p:txBody>
          <a:bodyPr wrap="square" lIns="0" tIns="0" rIns="0" bIns="0" rtlCol="0">
            <a:noAutofit/>
          </a:bodyPr>
          <a:lstStyle/>
          <a:p>
            <a:pPr marL="25400">
              <a:lnSpc>
                <a:spcPts val="1000"/>
              </a:lnSpc>
            </a:pPr>
            <a:endParaRPr sz="1000"/>
          </a:p>
        </p:txBody>
      </p:sp>
      <p:sp>
        <p:nvSpPr>
          <p:cNvPr id="47" name="object 47"/>
          <p:cNvSpPr txBox="1"/>
          <p:nvPr/>
        </p:nvSpPr>
        <p:spPr>
          <a:xfrm>
            <a:off x="6190488" y="3750564"/>
            <a:ext cx="633984" cy="498348"/>
          </a:xfrm>
          <a:prstGeom prst="rect">
            <a:avLst/>
          </a:prstGeom>
        </p:spPr>
        <p:txBody>
          <a:bodyPr wrap="square" lIns="0" tIns="0" rIns="0" bIns="0" rtlCol="0">
            <a:noAutofit/>
          </a:bodyPr>
          <a:lstStyle/>
          <a:p>
            <a:pPr marL="25400">
              <a:lnSpc>
                <a:spcPts val="1000"/>
              </a:lnSpc>
            </a:pPr>
            <a:endParaRPr sz="1000"/>
          </a:p>
        </p:txBody>
      </p:sp>
      <p:sp>
        <p:nvSpPr>
          <p:cNvPr id="46" name="object 46"/>
          <p:cNvSpPr txBox="1"/>
          <p:nvPr/>
        </p:nvSpPr>
        <p:spPr>
          <a:xfrm>
            <a:off x="6824472" y="3750564"/>
            <a:ext cx="635507" cy="498348"/>
          </a:xfrm>
          <a:prstGeom prst="rect">
            <a:avLst/>
          </a:prstGeom>
        </p:spPr>
        <p:txBody>
          <a:bodyPr wrap="square" lIns="0" tIns="0" rIns="0" bIns="0" rtlCol="0">
            <a:noAutofit/>
          </a:bodyPr>
          <a:lstStyle/>
          <a:p>
            <a:pPr marL="25400">
              <a:lnSpc>
                <a:spcPts val="1000"/>
              </a:lnSpc>
            </a:pPr>
            <a:endParaRPr sz="1000"/>
          </a:p>
        </p:txBody>
      </p:sp>
      <p:sp>
        <p:nvSpPr>
          <p:cNvPr id="45" name="object 45"/>
          <p:cNvSpPr txBox="1"/>
          <p:nvPr/>
        </p:nvSpPr>
        <p:spPr>
          <a:xfrm>
            <a:off x="7459980" y="3750564"/>
            <a:ext cx="633984" cy="498348"/>
          </a:xfrm>
          <a:prstGeom prst="rect">
            <a:avLst/>
          </a:prstGeom>
        </p:spPr>
        <p:txBody>
          <a:bodyPr wrap="square" lIns="0" tIns="0" rIns="0" bIns="0" rtlCol="0">
            <a:noAutofit/>
          </a:bodyPr>
          <a:lstStyle/>
          <a:p>
            <a:pPr marL="25400">
              <a:lnSpc>
                <a:spcPts val="1000"/>
              </a:lnSpc>
            </a:pPr>
            <a:endParaRPr sz="1000"/>
          </a:p>
        </p:txBody>
      </p:sp>
      <p:sp>
        <p:nvSpPr>
          <p:cNvPr id="44" name="object 44"/>
          <p:cNvSpPr txBox="1"/>
          <p:nvPr/>
        </p:nvSpPr>
        <p:spPr>
          <a:xfrm>
            <a:off x="8093964" y="3750564"/>
            <a:ext cx="633983" cy="498348"/>
          </a:xfrm>
          <a:prstGeom prst="rect">
            <a:avLst/>
          </a:prstGeom>
        </p:spPr>
        <p:txBody>
          <a:bodyPr wrap="square" lIns="0" tIns="0" rIns="0" bIns="0" rtlCol="0">
            <a:noAutofit/>
          </a:bodyPr>
          <a:lstStyle/>
          <a:p>
            <a:pPr marL="25400">
              <a:lnSpc>
                <a:spcPts val="1000"/>
              </a:lnSpc>
            </a:pPr>
            <a:endParaRPr sz="1000"/>
          </a:p>
        </p:txBody>
      </p:sp>
      <p:sp>
        <p:nvSpPr>
          <p:cNvPr id="43" name="object 43"/>
          <p:cNvSpPr txBox="1"/>
          <p:nvPr/>
        </p:nvSpPr>
        <p:spPr>
          <a:xfrm>
            <a:off x="8727948" y="3750564"/>
            <a:ext cx="160020" cy="498348"/>
          </a:xfrm>
          <a:prstGeom prst="rect">
            <a:avLst/>
          </a:prstGeom>
        </p:spPr>
        <p:txBody>
          <a:bodyPr wrap="square" lIns="0" tIns="0" rIns="0" bIns="0" rtlCol="0">
            <a:noAutofit/>
          </a:bodyPr>
          <a:lstStyle/>
          <a:p>
            <a:pPr marL="25400">
              <a:lnSpc>
                <a:spcPts val="1000"/>
              </a:lnSpc>
            </a:pPr>
            <a:endParaRPr sz="1000"/>
          </a:p>
        </p:txBody>
      </p:sp>
      <p:sp>
        <p:nvSpPr>
          <p:cNvPr id="42" name="object 42"/>
          <p:cNvSpPr txBox="1"/>
          <p:nvPr/>
        </p:nvSpPr>
        <p:spPr>
          <a:xfrm>
            <a:off x="8887968" y="3750564"/>
            <a:ext cx="475487" cy="498348"/>
          </a:xfrm>
          <a:prstGeom prst="rect">
            <a:avLst/>
          </a:prstGeom>
        </p:spPr>
        <p:txBody>
          <a:bodyPr wrap="square" lIns="0" tIns="0" rIns="0" bIns="0" rtlCol="0">
            <a:noAutofit/>
          </a:bodyPr>
          <a:lstStyle/>
          <a:p>
            <a:pPr marL="25400">
              <a:lnSpc>
                <a:spcPts val="1000"/>
              </a:lnSpc>
            </a:pPr>
            <a:endParaRPr sz="1000"/>
          </a:p>
        </p:txBody>
      </p:sp>
      <p:sp>
        <p:nvSpPr>
          <p:cNvPr id="41" name="object 41"/>
          <p:cNvSpPr txBox="1"/>
          <p:nvPr/>
        </p:nvSpPr>
        <p:spPr>
          <a:xfrm>
            <a:off x="9363456" y="3750564"/>
            <a:ext cx="633984" cy="498348"/>
          </a:xfrm>
          <a:prstGeom prst="rect">
            <a:avLst/>
          </a:prstGeom>
        </p:spPr>
        <p:txBody>
          <a:bodyPr wrap="square" lIns="0" tIns="0" rIns="0" bIns="0" rtlCol="0">
            <a:noAutofit/>
          </a:bodyPr>
          <a:lstStyle/>
          <a:p>
            <a:pPr marL="25400">
              <a:lnSpc>
                <a:spcPts val="1000"/>
              </a:lnSpc>
            </a:pPr>
            <a:endParaRPr sz="1000"/>
          </a:p>
        </p:txBody>
      </p:sp>
      <p:sp>
        <p:nvSpPr>
          <p:cNvPr id="40" name="object 40"/>
          <p:cNvSpPr txBox="1"/>
          <p:nvPr/>
        </p:nvSpPr>
        <p:spPr>
          <a:xfrm>
            <a:off x="2383536" y="4248912"/>
            <a:ext cx="633983" cy="498348"/>
          </a:xfrm>
          <a:prstGeom prst="rect">
            <a:avLst/>
          </a:prstGeom>
        </p:spPr>
        <p:txBody>
          <a:bodyPr wrap="square" lIns="0" tIns="0" rIns="0" bIns="0" rtlCol="0">
            <a:noAutofit/>
          </a:bodyPr>
          <a:lstStyle/>
          <a:p>
            <a:pPr marL="25400">
              <a:lnSpc>
                <a:spcPts val="1000"/>
              </a:lnSpc>
            </a:pPr>
            <a:endParaRPr sz="1000"/>
          </a:p>
        </p:txBody>
      </p:sp>
      <p:sp>
        <p:nvSpPr>
          <p:cNvPr id="39" name="object 39"/>
          <p:cNvSpPr txBox="1"/>
          <p:nvPr/>
        </p:nvSpPr>
        <p:spPr>
          <a:xfrm>
            <a:off x="3017519" y="4248912"/>
            <a:ext cx="633984" cy="498348"/>
          </a:xfrm>
          <a:prstGeom prst="rect">
            <a:avLst/>
          </a:prstGeom>
        </p:spPr>
        <p:txBody>
          <a:bodyPr wrap="square" lIns="0" tIns="0" rIns="0" bIns="0" rtlCol="0">
            <a:noAutofit/>
          </a:bodyPr>
          <a:lstStyle/>
          <a:p>
            <a:pPr marL="25400">
              <a:lnSpc>
                <a:spcPts val="1000"/>
              </a:lnSpc>
            </a:pPr>
            <a:endParaRPr sz="1000"/>
          </a:p>
        </p:txBody>
      </p:sp>
      <p:sp>
        <p:nvSpPr>
          <p:cNvPr id="38" name="object 38"/>
          <p:cNvSpPr txBox="1"/>
          <p:nvPr/>
        </p:nvSpPr>
        <p:spPr>
          <a:xfrm>
            <a:off x="3651504" y="4248912"/>
            <a:ext cx="635508" cy="498348"/>
          </a:xfrm>
          <a:prstGeom prst="rect">
            <a:avLst/>
          </a:prstGeom>
        </p:spPr>
        <p:txBody>
          <a:bodyPr wrap="square" lIns="0" tIns="0" rIns="0" bIns="0" rtlCol="0">
            <a:noAutofit/>
          </a:bodyPr>
          <a:lstStyle/>
          <a:p>
            <a:pPr marL="25400">
              <a:lnSpc>
                <a:spcPts val="1000"/>
              </a:lnSpc>
            </a:pPr>
            <a:endParaRPr sz="1000"/>
          </a:p>
        </p:txBody>
      </p:sp>
      <p:sp>
        <p:nvSpPr>
          <p:cNvPr id="37" name="object 37"/>
          <p:cNvSpPr txBox="1"/>
          <p:nvPr/>
        </p:nvSpPr>
        <p:spPr>
          <a:xfrm>
            <a:off x="4287012" y="4248912"/>
            <a:ext cx="633984" cy="498348"/>
          </a:xfrm>
          <a:prstGeom prst="rect">
            <a:avLst/>
          </a:prstGeom>
        </p:spPr>
        <p:txBody>
          <a:bodyPr wrap="square" lIns="0" tIns="0" rIns="0" bIns="0" rtlCol="0">
            <a:noAutofit/>
          </a:bodyPr>
          <a:lstStyle/>
          <a:p>
            <a:pPr marL="25400">
              <a:lnSpc>
                <a:spcPts val="1000"/>
              </a:lnSpc>
            </a:pPr>
            <a:endParaRPr sz="1000"/>
          </a:p>
        </p:txBody>
      </p:sp>
      <p:sp>
        <p:nvSpPr>
          <p:cNvPr id="36" name="object 36"/>
          <p:cNvSpPr txBox="1"/>
          <p:nvPr/>
        </p:nvSpPr>
        <p:spPr>
          <a:xfrm>
            <a:off x="4920996" y="4248912"/>
            <a:ext cx="635507" cy="498348"/>
          </a:xfrm>
          <a:prstGeom prst="rect">
            <a:avLst/>
          </a:prstGeom>
        </p:spPr>
        <p:txBody>
          <a:bodyPr wrap="square" lIns="0" tIns="0" rIns="0" bIns="0" rtlCol="0">
            <a:noAutofit/>
          </a:bodyPr>
          <a:lstStyle/>
          <a:p>
            <a:pPr marL="25400">
              <a:lnSpc>
                <a:spcPts val="1000"/>
              </a:lnSpc>
            </a:pPr>
            <a:endParaRPr sz="1000"/>
          </a:p>
        </p:txBody>
      </p:sp>
      <p:sp>
        <p:nvSpPr>
          <p:cNvPr id="35" name="object 35"/>
          <p:cNvSpPr txBox="1"/>
          <p:nvPr/>
        </p:nvSpPr>
        <p:spPr>
          <a:xfrm>
            <a:off x="5556504" y="4248912"/>
            <a:ext cx="633984" cy="498348"/>
          </a:xfrm>
          <a:prstGeom prst="rect">
            <a:avLst/>
          </a:prstGeom>
        </p:spPr>
        <p:txBody>
          <a:bodyPr wrap="square" lIns="0" tIns="0" rIns="0" bIns="0" rtlCol="0">
            <a:noAutofit/>
          </a:bodyPr>
          <a:lstStyle/>
          <a:p>
            <a:pPr marL="25400">
              <a:lnSpc>
                <a:spcPts val="1000"/>
              </a:lnSpc>
            </a:pPr>
            <a:endParaRPr sz="1000"/>
          </a:p>
        </p:txBody>
      </p:sp>
      <p:sp>
        <p:nvSpPr>
          <p:cNvPr id="34" name="object 34"/>
          <p:cNvSpPr txBox="1"/>
          <p:nvPr/>
        </p:nvSpPr>
        <p:spPr>
          <a:xfrm>
            <a:off x="6190488" y="4248912"/>
            <a:ext cx="633984" cy="498348"/>
          </a:xfrm>
          <a:prstGeom prst="rect">
            <a:avLst/>
          </a:prstGeom>
        </p:spPr>
        <p:txBody>
          <a:bodyPr wrap="square" lIns="0" tIns="0" rIns="0" bIns="0" rtlCol="0">
            <a:noAutofit/>
          </a:bodyPr>
          <a:lstStyle/>
          <a:p>
            <a:pPr marL="25400">
              <a:lnSpc>
                <a:spcPts val="1000"/>
              </a:lnSpc>
            </a:pPr>
            <a:endParaRPr sz="1000"/>
          </a:p>
        </p:txBody>
      </p:sp>
      <p:sp>
        <p:nvSpPr>
          <p:cNvPr id="33" name="object 33"/>
          <p:cNvSpPr txBox="1"/>
          <p:nvPr/>
        </p:nvSpPr>
        <p:spPr>
          <a:xfrm>
            <a:off x="6824472" y="4248912"/>
            <a:ext cx="635507" cy="498348"/>
          </a:xfrm>
          <a:prstGeom prst="rect">
            <a:avLst/>
          </a:prstGeom>
        </p:spPr>
        <p:txBody>
          <a:bodyPr wrap="square" lIns="0" tIns="0" rIns="0" bIns="0" rtlCol="0">
            <a:noAutofit/>
          </a:bodyPr>
          <a:lstStyle/>
          <a:p>
            <a:pPr marL="25400">
              <a:lnSpc>
                <a:spcPts val="1000"/>
              </a:lnSpc>
            </a:pPr>
            <a:endParaRPr sz="1000"/>
          </a:p>
        </p:txBody>
      </p:sp>
      <p:sp>
        <p:nvSpPr>
          <p:cNvPr id="32" name="object 32"/>
          <p:cNvSpPr txBox="1"/>
          <p:nvPr/>
        </p:nvSpPr>
        <p:spPr>
          <a:xfrm>
            <a:off x="7459980" y="4248912"/>
            <a:ext cx="633984" cy="498348"/>
          </a:xfrm>
          <a:prstGeom prst="rect">
            <a:avLst/>
          </a:prstGeom>
        </p:spPr>
        <p:txBody>
          <a:bodyPr wrap="square" lIns="0" tIns="0" rIns="0" bIns="0" rtlCol="0">
            <a:noAutofit/>
          </a:bodyPr>
          <a:lstStyle/>
          <a:p>
            <a:pPr marL="25400">
              <a:lnSpc>
                <a:spcPts val="1000"/>
              </a:lnSpc>
            </a:pPr>
            <a:endParaRPr sz="1000"/>
          </a:p>
        </p:txBody>
      </p:sp>
      <p:sp>
        <p:nvSpPr>
          <p:cNvPr id="31" name="object 31"/>
          <p:cNvSpPr txBox="1"/>
          <p:nvPr/>
        </p:nvSpPr>
        <p:spPr>
          <a:xfrm>
            <a:off x="8093964" y="4248912"/>
            <a:ext cx="633983" cy="498348"/>
          </a:xfrm>
          <a:prstGeom prst="rect">
            <a:avLst/>
          </a:prstGeom>
        </p:spPr>
        <p:txBody>
          <a:bodyPr wrap="square" lIns="0" tIns="0" rIns="0" bIns="0" rtlCol="0">
            <a:noAutofit/>
          </a:bodyPr>
          <a:lstStyle/>
          <a:p>
            <a:pPr marL="25400">
              <a:lnSpc>
                <a:spcPts val="1000"/>
              </a:lnSpc>
            </a:pPr>
            <a:endParaRPr sz="1000"/>
          </a:p>
        </p:txBody>
      </p:sp>
      <p:sp>
        <p:nvSpPr>
          <p:cNvPr id="30" name="object 30"/>
          <p:cNvSpPr txBox="1"/>
          <p:nvPr/>
        </p:nvSpPr>
        <p:spPr>
          <a:xfrm>
            <a:off x="8727948" y="4248912"/>
            <a:ext cx="160020" cy="498348"/>
          </a:xfrm>
          <a:prstGeom prst="rect">
            <a:avLst/>
          </a:prstGeom>
        </p:spPr>
        <p:txBody>
          <a:bodyPr wrap="square" lIns="0" tIns="0" rIns="0" bIns="0" rtlCol="0">
            <a:noAutofit/>
          </a:bodyPr>
          <a:lstStyle/>
          <a:p>
            <a:pPr marL="25400">
              <a:lnSpc>
                <a:spcPts val="1000"/>
              </a:lnSpc>
            </a:pPr>
            <a:endParaRPr sz="1000"/>
          </a:p>
        </p:txBody>
      </p:sp>
      <p:sp>
        <p:nvSpPr>
          <p:cNvPr id="29" name="object 29"/>
          <p:cNvSpPr txBox="1"/>
          <p:nvPr/>
        </p:nvSpPr>
        <p:spPr>
          <a:xfrm>
            <a:off x="8887968" y="4248912"/>
            <a:ext cx="475487" cy="498348"/>
          </a:xfrm>
          <a:prstGeom prst="rect">
            <a:avLst/>
          </a:prstGeom>
        </p:spPr>
        <p:txBody>
          <a:bodyPr wrap="square" lIns="0" tIns="0" rIns="0" bIns="0" rtlCol="0">
            <a:noAutofit/>
          </a:bodyPr>
          <a:lstStyle/>
          <a:p>
            <a:pPr marL="25400">
              <a:lnSpc>
                <a:spcPts val="1000"/>
              </a:lnSpc>
            </a:pPr>
            <a:endParaRPr sz="1000"/>
          </a:p>
        </p:txBody>
      </p:sp>
      <p:sp>
        <p:nvSpPr>
          <p:cNvPr id="28" name="object 28"/>
          <p:cNvSpPr txBox="1"/>
          <p:nvPr/>
        </p:nvSpPr>
        <p:spPr>
          <a:xfrm>
            <a:off x="9363456" y="4248912"/>
            <a:ext cx="633984" cy="498348"/>
          </a:xfrm>
          <a:prstGeom prst="rect">
            <a:avLst/>
          </a:prstGeom>
        </p:spPr>
        <p:txBody>
          <a:bodyPr wrap="square" lIns="0" tIns="0" rIns="0" bIns="0" rtlCol="0">
            <a:noAutofit/>
          </a:bodyPr>
          <a:lstStyle/>
          <a:p>
            <a:pPr marL="25400">
              <a:lnSpc>
                <a:spcPts val="1000"/>
              </a:lnSpc>
            </a:pPr>
            <a:endParaRPr sz="1000"/>
          </a:p>
        </p:txBody>
      </p:sp>
      <p:sp>
        <p:nvSpPr>
          <p:cNvPr id="27" name="object 27"/>
          <p:cNvSpPr txBox="1"/>
          <p:nvPr/>
        </p:nvSpPr>
        <p:spPr>
          <a:xfrm>
            <a:off x="2383536" y="4747260"/>
            <a:ext cx="633983" cy="498347"/>
          </a:xfrm>
          <a:prstGeom prst="rect">
            <a:avLst/>
          </a:prstGeom>
        </p:spPr>
        <p:txBody>
          <a:bodyPr wrap="square" lIns="0" tIns="0" rIns="0" bIns="0" rtlCol="0">
            <a:noAutofit/>
          </a:bodyPr>
          <a:lstStyle/>
          <a:p>
            <a:pPr marL="25400">
              <a:lnSpc>
                <a:spcPts val="1000"/>
              </a:lnSpc>
            </a:pPr>
            <a:endParaRPr sz="1000"/>
          </a:p>
        </p:txBody>
      </p:sp>
      <p:sp>
        <p:nvSpPr>
          <p:cNvPr id="26" name="object 26"/>
          <p:cNvSpPr txBox="1"/>
          <p:nvPr/>
        </p:nvSpPr>
        <p:spPr>
          <a:xfrm>
            <a:off x="3017519" y="4747260"/>
            <a:ext cx="633984" cy="498347"/>
          </a:xfrm>
          <a:prstGeom prst="rect">
            <a:avLst/>
          </a:prstGeom>
        </p:spPr>
        <p:txBody>
          <a:bodyPr wrap="square" lIns="0" tIns="0" rIns="0" bIns="0" rtlCol="0">
            <a:noAutofit/>
          </a:bodyPr>
          <a:lstStyle/>
          <a:p>
            <a:pPr marL="25400">
              <a:lnSpc>
                <a:spcPts val="1000"/>
              </a:lnSpc>
            </a:pPr>
            <a:endParaRPr sz="1000"/>
          </a:p>
        </p:txBody>
      </p:sp>
      <p:sp>
        <p:nvSpPr>
          <p:cNvPr id="25" name="object 25"/>
          <p:cNvSpPr txBox="1"/>
          <p:nvPr/>
        </p:nvSpPr>
        <p:spPr>
          <a:xfrm>
            <a:off x="3651504" y="4747260"/>
            <a:ext cx="635508" cy="498347"/>
          </a:xfrm>
          <a:prstGeom prst="rect">
            <a:avLst/>
          </a:prstGeom>
        </p:spPr>
        <p:txBody>
          <a:bodyPr wrap="square" lIns="0" tIns="0" rIns="0" bIns="0" rtlCol="0">
            <a:noAutofit/>
          </a:bodyPr>
          <a:lstStyle/>
          <a:p>
            <a:pPr marL="25400">
              <a:lnSpc>
                <a:spcPts val="1000"/>
              </a:lnSpc>
            </a:pPr>
            <a:endParaRPr sz="1000"/>
          </a:p>
        </p:txBody>
      </p:sp>
      <p:sp>
        <p:nvSpPr>
          <p:cNvPr id="24" name="object 24"/>
          <p:cNvSpPr txBox="1"/>
          <p:nvPr/>
        </p:nvSpPr>
        <p:spPr>
          <a:xfrm>
            <a:off x="4287012" y="4747260"/>
            <a:ext cx="633984" cy="498347"/>
          </a:xfrm>
          <a:prstGeom prst="rect">
            <a:avLst/>
          </a:prstGeom>
        </p:spPr>
        <p:txBody>
          <a:bodyPr wrap="square" lIns="0" tIns="0" rIns="0" bIns="0" rtlCol="0">
            <a:noAutofit/>
          </a:bodyPr>
          <a:lstStyle/>
          <a:p>
            <a:pPr marL="25400">
              <a:lnSpc>
                <a:spcPts val="1000"/>
              </a:lnSpc>
            </a:pPr>
            <a:endParaRPr sz="1000"/>
          </a:p>
        </p:txBody>
      </p:sp>
      <p:sp>
        <p:nvSpPr>
          <p:cNvPr id="23" name="object 23"/>
          <p:cNvSpPr txBox="1"/>
          <p:nvPr/>
        </p:nvSpPr>
        <p:spPr>
          <a:xfrm>
            <a:off x="4920996" y="4747260"/>
            <a:ext cx="635507" cy="498347"/>
          </a:xfrm>
          <a:prstGeom prst="rect">
            <a:avLst/>
          </a:prstGeom>
        </p:spPr>
        <p:txBody>
          <a:bodyPr wrap="square" lIns="0" tIns="0" rIns="0" bIns="0" rtlCol="0">
            <a:noAutofit/>
          </a:bodyPr>
          <a:lstStyle/>
          <a:p>
            <a:pPr marL="25400">
              <a:lnSpc>
                <a:spcPts val="1000"/>
              </a:lnSpc>
            </a:pPr>
            <a:endParaRPr sz="1000"/>
          </a:p>
        </p:txBody>
      </p:sp>
      <p:sp>
        <p:nvSpPr>
          <p:cNvPr id="22" name="object 22"/>
          <p:cNvSpPr txBox="1"/>
          <p:nvPr/>
        </p:nvSpPr>
        <p:spPr>
          <a:xfrm>
            <a:off x="5556504" y="4747260"/>
            <a:ext cx="633984" cy="498347"/>
          </a:xfrm>
          <a:prstGeom prst="rect">
            <a:avLst/>
          </a:prstGeom>
        </p:spPr>
        <p:txBody>
          <a:bodyPr wrap="square" lIns="0" tIns="0" rIns="0" bIns="0" rtlCol="0">
            <a:noAutofit/>
          </a:bodyPr>
          <a:lstStyle/>
          <a:p>
            <a:pPr marL="25400">
              <a:lnSpc>
                <a:spcPts val="1000"/>
              </a:lnSpc>
            </a:pPr>
            <a:endParaRPr sz="1000"/>
          </a:p>
        </p:txBody>
      </p:sp>
      <p:sp>
        <p:nvSpPr>
          <p:cNvPr id="21" name="object 21"/>
          <p:cNvSpPr txBox="1"/>
          <p:nvPr/>
        </p:nvSpPr>
        <p:spPr>
          <a:xfrm>
            <a:off x="6190488" y="4747260"/>
            <a:ext cx="633984" cy="498347"/>
          </a:xfrm>
          <a:prstGeom prst="rect">
            <a:avLst/>
          </a:prstGeom>
        </p:spPr>
        <p:txBody>
          <a:bodyPr wrap="square" lIns="0" tIns="0" rIns="0" bIns="0" rtlCol="0">
            <a:noAutofit/>
          </a:bodyPr>
          <a:lstStyle/>
          <a:p>
            <a:pPr marL="25400">
              <a:lnSpc>
                <a:spcPts val="1000"/>
              </a:lnSpc>
            </a:pPr>
            <a:endParaRPr sz="1000"/>
          </a:p>
        </p:txBody>
      </p:sp>
      <p:sp>
        <p:nvSpPr>
          <p:cNvPr id="20" name="object 20"/>
          <p:cNvSpPr txBox="1"/>
          <p:nvPr/>
        </p:nvSpPr>
        <p:spPr>
          <a:xfrm>
            <a:off x="6824472" y="4747260"/>
            <a:ext cx="635507" cy="498347"/>
          </a:xfrm>
          <a:prstGeom prst="rect">
            <a:avLst/>
          </a:prstGeom>
        </p:spPr>
        <p:txBody>
          <a:bodyPr wrap="square" lIns="0" tIns="0" rIns="0" bIns="0" rtlCol="0">
            <a:noAutofit/>
          </a:bodyPr>
          <a:lstStyle/>
          <a:p>
            <a:pPr marL="25400">
              <a:lnSpc>
                <a:spcPts val="1000"/>
              </a:lnSpc>
            </a:pPr>
            <a:endParaRPr sz="1000"/>
          </a:p>
        </p:txBody>
      </p:sp>
      <p:sp>
        <p:nvSpPr>
          <p:cNvPr id="19" name="object 19"/>
          <p:cNvSpPr txBox="1"/>
          <p:nvPr/>
        </p:nvSpPr>
        <p:spPr>
          <a:xfrm>
            <a:off x="7459980" y="4747260"/>
            <a:ext cx="633984" cy="498347"/>
          </a:xfrm>
          <a:prstGeom prst="rect">
            <a:avLst/>
          </a:prstGeom>
        </p:spPr>
        <p:txBody>
          <a:bodyPr wrap="square" lIns="0" tIns="0" rIns="0" bIns="0" rtlCol="0">
            <a:noAutofit/>
          </a:bodyPr>
          <a:lstStyle/>
          <a:p>
            <a:pPr marL="25400">
              <a:lnSpc>
                <a:spcPts val="1000"/>
              </a:lnSpc>
            </a:pPr>
            <a:endParaRPr sz="1000"/>
          </a:p>
        </p:txBody>
      </p:sp>
      <p:sp>
        <p:nvSpPr>
          <p:cNvPr id="18" name="object 18"/>
          <p:cNvSpPr txBox="1"/>
          <p:nvPr/>
        </p:nvSpPr>
        <p:spPr>
          <a:xfrm>
            <a:off x="8093964" y="4747260"/>
            <a:ext cx="633983" cy="498347"/>
          </a:xfrm>
          <a:prstGeom prst="rect">
            <a:avLst/>
          </a:prstGeom>
        </p:spPr>
        <p:txBody>
          <a:bodyPr wrap="square" lIns="0" tIns="0" rIns="0" bIns="0" rtlCol="0">
            <a:noAutofit/>
          </a:bodyPr>
          <a:lstStyle/>
          <a:p>
            <a:pPr marL="25400">
              <a:lnSpc>
                <a:spcPts val="1000"/>
              </a:lnSpc>
            </a:pPr>
            <a:endParaRPr sz="1000"/>
          </a:p>
        </p:txBody>
      </p:sp>
      <p:sp>
        <p:nvSpPr>
          <p:cNvPr id="17" name="object 17"/>
          <p:cNvSpPr txBox="1"/>
          <p:nvPr/>
        </p:nvSpPr>
        <p:spPr>
          <a:xfrm>
            <a:off x="8727948" y="4747260"/>
            <a:ext cx="160020" cy="498347"/>
          </a:xfrm>
          <a:prstGeom prst="rect">
            <a:avLst/>
          </a:prstGeom>
        </p:spPr>
        <p:txBody>
          <a:bodyPr wrap="square" lIns="0" tIns="0" rIns="0" bIns="0" rtlCol="0">
            <a:noAutofit/>
          </a:bodyPr>
          <a:lstStyle/>
          <a:p>
            <a:pPr marL="25400">
              <a:lnSpc>
                <a:spcPts val="1000"/>
              </a:lnSpc>
            </a:pPr>
            <a:endParaRPr sz="1000"/>
          </a:p>
        </p:txBody>
      </p:sp>
      <p:sp>
        <p:nvSpPr>
          <p:cNvPr id="16" name="object 16"/>
          <p:cNvSpPr txBox="1"/>
          <p:nvPr/>
        </p:nvSpPr>
        <p:spPr>
          <a:xfrm>
            <a:off x="8887968" y="4747260"/>
            <a:ext cx="475487" cy="498347"/>
          </a:xfrm>
          <a:prstGeom prst="rect">
            <a:avLst/>
          </a:prstGeom>
        </p:spPr>
        <p:txBody>
          <a:bodyPr wrap="square" lIns="0" tIns="0" rIns="0" bIns="0" rtlCol="0">
            <a:noAutofit/>
          </a:bodyPr>
          <a:lstStyle/>
          <a:p>
            <a:pPr marL="25400">
              <a:lnSpc>
                <a:spcPts val="1000"/>
              </a:lnSpc>
            </a:pPr>
            <a:endParaRPr sz="1000"/>
          </a:p>
        </p:txBody>
      </p:sp>
      <p:sp>
        <p:nvSpPr>
          <p:cNvPr id="15" name="object 15"/>
          <p:cNvSpPr txBox="1"/>
          <p:nvPr/>
        </p:nvSpPr>
        <p:spPr>
          <a:xfrm>
            <a:off x="9363456" y="4747260"/>
            <a:ext cx="633984" cy="498347"/>
          </a:xfrm>
          <a:prstGeom prst="rect">
            <a:avLst/>
          </a:prstGeom>
        </p:spPr>
        <p:txBody>
          <a:bodyPr wrap="square" lIns="0" tIns="0" rIns="0" bIns="0" rtlCol="0">
            <a:noAutofit/>
          </a:bodyPr>
          <a:lstStyle/>
          <a:p>
            <a:pPr marL="25400">
              <a:lnSpc>
                <a:spcPts val="1000"/>
              </a:lnSpc>
            </a:pPr>
            <a:endParaRPr sz="1000"/>
          </a:p>
        </p:txBody>
      </p:sp>
      <p:sp>
        <p:nvSpPr>
          <p:cNvPr id="14" name="object 14"/>
          <p:cNvSpPr txBox="1"/>
          <p:nvPr/>
        </p:nvSpPr>
        <p:spPr>
          <a:xfrm>
            <a:off x="2383536" y="5245608"/>
            <a:ext cx="633983" cy="498347"/>
          </a:xfrm>
          <a:prstGeom prst="rect">
            <a:avLst/>
          </a:prstGeom>
        </p:spPr>
        <p:txBody>
          <a:bodyPr wrap="square" lIns="0" tIns="0" rIns="0" bIns="0" rtlCol="0">
            <a:noAutofit/>
          </a:bodyPr>
          <a:lstStyle/>
          <a:p>
            <a:pPr marL="25400">
              <a:lnSpc>
                <a:spcPts val="1000"/>
              </a:lnSpc>
            </a:pPr>
            <a:endParaRPr sz="1000"/>
          </a:p>
        </p:txBody>
      </p:sp>
      <p:sp>
        <p:nvSpPr>
          <p:cNvPr id="13" name="object 13"/>
          <p:cNvSpPr txBox="1"/>
          <p:nvPr/>
        </p:nvSpPr>
        <p:spPr>
          <a:xfrm>
            <a:off x="3017519" y="5245608"/>
            <a:ext cx="633984" cy="498347"/>
          </a:xfrm>
          <a:prstGeom prst="rect">
            <a:avLst/>
          </a:prstGeom>
        </p:spPr>
        <p:txBody>
          <a:bodyPr wrap="square" lIns="0" tIns="0" rIns="0" bIns="0" rtlCol="0">
            <a:noAutofit/>
          </a:bodyPr>
          <a:lstStyle/>
          <a:p>
            <a:pPr marL="25400">
              <a:lnSpc>
                <a:spcPts val="1000"/>
              </a:lnSpc>
            </a:pPr>
            <a:endParaRPr sz="1000"/>
          </a:p>
        </p:txBody>
      </p:sp>
      <p:sp>
        <p:nvSpPr>
          <p:cNvPr id="12" name="object 12"/>
          <p:cNvSpPr txBox="1"/>
          <p:nvPr/>
        </p:nvSpPr>
        <p:spPr>
          <a:xfrm>
            <a:off x="3651504" y="5245608"/>
            <a:ext cx="635508" cy="498347"/>
          </a:xfrm>
          <a:prstGeom prst="rect">
            <a:avLst/>
          </a:prstGeom>
        </p:spPr>
        <p:txBody>
          <a:bodyPr wrap="square" lIns="0" tIns="0" rIns="0" bIns="0" rtlCol="0">
            <a:noAutofit/>
          </a:bodyPr>
          <a:lstStyle/>
          <a:p>
            <a:pPr marL="25400">
              <a:lnSpc>
                <a:spcPts val="1000"/>
              </a:lnSpc>
            </a:pPr>
            <a:endParaRPr sz="1000"/>
          </a:p>
        </p:txBody>
      </p:sp>
      <p:sp>
        <p:nvSpPr>
          <p:cNvPr id="11" name="object 11"/>
          <p:cNvSpPr txBox="1"/>
          <p:nvPr/>
        </p:nvSpPr>
        <p:spPr>
          <a:xfrm>
            <a:off x="4287012" y="5245608"/>
            <a:ext cx="633984" cy="498347"/>
          </a:xfrm>
          <a:prstGeom prst="rect">
            <a:avLst/>
          </a:prstGeom>
        </p:spPr>
        <p:txBody>
          <a:bodyPr wrap="square" lIns="0" tIns="0" rIns="0" bIns="0" rtlCol="0">
            <a:noAutofit/>
          </a:bodyPr>
          <a:lstStyle/>
          <a:p>
            <a:pPr marL="25400">
              <a:lnSpc>
                <a:spcPts val="1000"/>
              </a:lnSpc>
            </a:pPr>
            <a:endParaRPr sz="1000"/>
          </a:p>
        </p:txBody>
      </p:sp>
      <p:sp>
        <p:nvSpPr>
          <p:cNvPr id="10" name="object 10"/>
          <p:cNvSpPr txBox="1"/>
          <p:nvPr/>
        </p:nvSpPr>
        <p:spPr>
          <a:xfrm>
            <a:off x="4920996" y="5245608"/>
            <a:ext cx="635507" cy="498347"/>
          </a:xfrm>
          <a:prstGeom prst="rect">
            <a:avLst/>
          </a:prstGeom>
        </p:spPr>
        <p:txBody>
          <a:bodyPr wrap="square" lIns="0" tIns="0" rIns="0" bIns="0" rtlCol="0">
            <a:noAutofit/>
          </a:bodyPr>
          <a:lstStyle/>
          <a:p>
            <a:pPr marL="25400">
              <a:lnSpc>
                <a:spcPts val="1000"/>
              </a:lnSpc>
            </a:pPr>
            <a:endParaRPr sz="1000"/>
          </a:p>
        </p:txBody>
      </p:sp>
      <p:sp>
        <p:nvSpPr>
          <p:cNvPr id="9" name="object 9"/>
          <p:cNvSpPr txBox="1"/>
          <p:nvPr/>
        </p:nvSpPr>
        <p:spPr>
          <a:xfrm>
            <a:off x="5556504" y="5245608"/>
            <a:ext cx="633984" cy="498347"/>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6190488" y="5245608"/>
            <a:ext cx="633984" cy="498347"/>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6824472" y="5245608"/>
            <a:ext cx="635507" cy="498347"/>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7459980" y="5245608"/>
            <a:ext cx="633984" cy="498347"/>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8093964" y="5245608"/>
            <a:ext cx="633983" cy="498347"/>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8727948" y="5245608"/>
            <a:ext cx="160020" cy="498347"/>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8887968" y="5245608"/>
            <a:ext cx="475487" cy="498347"/>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9363456" y="5245608"/>
            <a:ext cx="633984" cy="498347"/>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D842-D1DF-4687-A069-DEF3FABDC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9D76E-5C07-4FFA-8FA3-BF8D930CA649}"/>
              </a:ext>
            </a:extLst>
          </p:cNvPr>
          <p:cNvSpPr>
            <a:spLocks noGrp="1"/>
          </p:cNvSpPr>
          <p:nvPr>
            <p:ph idx="1"/>
          </p:nvPr>
        </p:nvSpPr>
        <p:spPr/>
        <p:txBody>
          <a:bodyPr/>
          <a:lstStyle/>
          <a:p>
            <a:endParaRPr lang="en-US" dirty="0"/>
          </a:p>
        </p:txBody>
      </p:sp>
      <p:sp>
        <p:nvSpPr>
          <p:cNvPr id="4" name="Arrow: Notched Right 3">
            <a:extLst>
              <a:ext uri="{FF2B5EF4-FFF2-40B4-BE49-F238E27FC236}">
                <a16:creationId xmlns:a16="http://schemas.microsoft.com/office/drawing/2014/main" id="{25E9FE66-47E9-4470-A255-A22F14368C0A}"/>
              </a:ext>
            </a:extLst>
          </p:cNvPr>
          <p:cNvSpPr/>
          <p:nvPr/>
        </p:nvSpPr>
        <p:spPr>
          <a:xfrm>
            <a:off x="4285752" y="3429000"/>
            <a:ext cx="1836751" cy="76909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Investigación</a:t>
            </a:r>
            <a:endParaRPr lang="en-US" dirty="0">
              <a:ln w="0"/>
              <a:solidFill>
                <a:schemeClr val="tx1"/>
              </a:solidFill>
              <a:effectLst>
                <a:outerShdw blurRad="38100" dist="19050" dir="2700000" algn="tl" rotWithShape="0">
                  <a:schemeClr val="dk1">
                    <a:alpha val="40000"/>
                  </a:schemeClr>
                </a:outerShdw>
              </a:effectLst>
            </a:endParaRPr>
          </a:p>
        </p:txBody>
      </p:sp>
      <p:sp>
        <p:nvSpPr>
          <p:cNvPr id="5" name="Arrow: Notched Right 4">
            <a:extLst>
              <a:ext uri="{FF2B5EF4-FFF2-40B4-BE49-F238E27FC236}">
                <a16:creationId xmlns:a16="http://schemas.microsoft.com/office/drawing/2014/main" id="{2CD760D8-D0CD-451C-B1CD-638B32FBEEC7}"/>
              </a:ext>
            </a:extLst>
          </p:cNvPr>
          <p:cNvSpPr/>
          <p:nvPr/>
        </p:nvSpPr>
        <p:spPr>
          <a:xfrm>
            <a:off x="5976730" y="3442483"/>
            <a:ext cx="1836751" cy="76909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desarrollo</a:t>
            </a:r>
            <a:endParaRPr lang="en-US" dirty="0">
              <a:ln w="0"/>
              <a:solidFill>
                <a:schemeClr val="tx1"/>
              </a:solidFill>
              <a:effectLst>
                <a:outerShdw blurRad="38100" dist="19050" dir="2700000" algn="tl" rotWithShape="0">
                  <a:schemeClr val="dk1">
                    <a:alpha val="40000"/>
                  </a:schemeClr>
                </a:outerShdw>
              </a:effectLst>
            </a:endParaRPr>
          </a:p>
        </p:txBody>
      </p:sp>
      <p:sp>
        <p:nvSpPr>
          <p:cNvPr id="6" name="Arrow: Notched Right 5">
            <a:extLst>
              <a:ext uri="{FF2B5EF4-FFF2-40B4-BE49-F238E27FC236}">
                <a16:creationId xmlns:a16="http://schemas.microsoft.com/office/drawing/2014/main" id="{A0432ECC-F58E-487C-B738-FEDA0E9724C8}"/>
              </a:ext>
            </a:extLst>
          </p:cNvPr>
          <p:cNvSpPr/>
          <p:nvPr/>
        </p:nvSpPr>
        <p:spPr>
          <a:xfrm>
            <a:off x="2594774" y="3438276"/>
            <a:ext cx="1836751" cy="769090"/>
          </a:xfrm>
          <a:prstGeom prst="notchedRightArrow">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Educación</a:t>
            </a:r>
            <a:endParaRPr lang="en-US" dirty="0">
              <a:ln w="0"/>
              <a:solidFill>
                <a:schemeClr val="tx1"/>
              </a:solidFill>
              <a:effectLst>
                <a:outerShdw blurRad="38100" dist="19050" dir="2700000" algn="tl" rotWithShape="0">
                  <a:schemeClr val="dk1">
                    <a:alpha val="40000"/>
                  </a:schemeClr>
                </a:outerShdw>
              </a:effectLst>
            </a:endParaRPr>
          </a:p>
        </p:txBody>
      </p:sp>
      <p:sp>
        <p:nvSpPr>
          <p:cNvPr id="7" name="Arrow: Notched Right 6">
            <a:extLst>
              <a:ext uri="{FF2B5EF4-FFF2-40B4-BE49-F238E27FC236}">
                <a16:creationId xmlns:a16="http://schemas.microsoft.com/office/drawing/2014/main" id="{8B2BC0F1-3907-4EE0-8204-0BDA0B3942D1}"/>
              </a:ext>
            </a:extLst>
          </p:cNvPr>
          <p:cNvSpPr/>
          <p:nvPr/>
        </p:nvSpPr>
        <p:spPr>
          <a:xfrm>
            <a:off x="7719058" y="3438276"/>
            <a:ext cx="1836751" cy="76909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Innovación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84463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30" name="object 30"/>
          <p:cNvSpPr/>
          <p:nvPr/>
        </p:nvSpPr>
        <p:spPr>
          <a:xfrm>
            <a:off x="0" y="0"/>
            <a:ext cx="12192000" cy="1153667"/>
          </a:xfrm>
          <a:custGeom>
            <a:avLst/>
            <a:gdLst/>
            <a:ahLst/>
            <a:cxnLst/>
            <a:rect l="l" t="t" r="r" b="b"/>
            <a:pathLst>
              <a:path w="12192000" h="1153667">
                <a:moveTo>
                  <a:pt x="0" y="1153667"/>
                </a:moveTo>
                <a:lnTo>
                  <a:pt x="12192000" y="1153667"/>
                </a:lnTo>
                <a:lnTo>
                  <a:pt x="12192000" y="0"/>
                </a:lnTo>
                <a:lnTo>
                  <a:pt x="0" y="0"/>
                </a:lnTo>
                <a:lnTo>
                  <a:pt x="0" y="1153667"/>
                </a:lnTo>
                <a:close/>
              </a:path>
            </a:pathLst>
          </a:custGeom>
          <a:solidFill>
            <a:srgbClr val="1F487C">
              <a:alpha val="14902"/>
            </a:srgbClr>
          </a:solidFill>
        </p:spPr>
        <p:txBody>
          <a:bodyPr wrap="square" lIns="0" tIns="0" rIns="0" bIns="0" rtlCol="0">
            <a:noAutofit/>
          </a:bodyPr>
          <a:lstStyle/>
          <a:p>
            <a:endParaRPr/>
          </a:p>
        </p:txBody>
      </p:sp>
      <p:sp>
        <p:nvSpPr>
          <p:cNvPr id="31" name="object 31"/>
          <p:cNvSpPr/>
          <p:nvPr/>
        </p:nvSpPr>
        <p:spPr>
          <a:xfrm>
            <a:off x="3014472" y="5021580"/>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2" name="object 32"/>
          <p:cNvSpPr/>
          <p:nvPr/>
        </p:nvSpPr>
        <p:spPr>
          <a:xfrm>
            <a:off x="3014472" y="4623816"/>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3" name="object 33"/>
          <p:cNvSpPr/>
          <p:nvPr/>
        </p:nvSpPr>
        <p:spPr>
          <a:xfrm>
            <a:off x="3014472" y="4224528"/>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4" name="object 34"/>
          <p:cNvSpPr/>
          <p:nvPr/>
        </p:nvSpPr>
        <p:spPr>
          <a:xfrm>
            <a:off x="3014472" y="3826764"/>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5" name="object 35"/>
          <p:cNvSpPr/>
          <p:nvPr/>
        </p:nvSpPr>
        <p:spPr>
          <a:xfrm>
            <a:off x="3014472" y="3427476"/>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6" name="object 36"/>
          <p:cNvSpPr/>
          <p:nvPr/>
        </p:nvSpPr>
        <p:spPr>
          <a:xfrm>
            <a:off x="3014472" y="3029712"/>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7" name="object 37"/>
          <p:cNvSpPr/>
          <p:nvPr/>
        </p:nvSpPr>
        <p:spPr>
          <a:xfrm>
            <a:off x="3014472" y="2630424"/>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8" name="object 38"/>
          <p:cNvSpPr/>
          <p:nvPr/>
        </p:nvSpPr>
        <p:spPr>
          <a:xfrm>
            <a:off x="3014472" y="2232660"/>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39" name="object 39"/>
          <p:cNvSpPr/>
          <p:nvPr/>
        </p:nvSpPr>
        <p:spPr>
          <a:xfrm>
            <a:off x="3014472" y="1833372"/>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40" name="object 40"/>
          <p:cNvSpPr/>
          <p:nvPr/>
        </p:nvSpPr>
        <p:spPr>
          <a:xfrm>
            <a:off x="3014472" y="1435608"/>
            <a:ext cx="7158228" cy="0"/>
          </a:xfrm>
          <a:custGeom>
            <a:avLst/>
            <a:gdLst/>
            <a:ahLst/>
            <a:cxnLst/>
            <a:rect l="l" t="t" r="r" b="b"/>
            <a:pathLst>
              <a:path w="7158228">
                <a:moveTo>
                  <a:pt x="0" y="0"/>
                </a:moveTo>
                <a:lnTo>
                  <a:pt x="7158228" y="0"/>
                </a:lnTo>
              </a:path>
            </a:pathLst>
          </a:custGeom>
          <a:ln w="9144">
            <a:solidFill>
              <a:srgbClr val="BEBEBE"/>
            </a:solidFill>
          </a:ln>
        </p:spPr>
        <p:txBody>
          <a:bodyPr wrap="square" lIns="0" tIns="0" rIns="0" bIns="0" rtlCol="0">
            <a:noAutofit/>
          </a:bodyPr>
          <a:lstStyle/>
          <a:p>
            <a:endParaRPr/>
          </a:p>
        </p:txBody>
      </p:sp>
      <p:sp>
        <p:nvSpPr>
          <p:cNvPr id="41" name="object 41"/>
          <p:cNvSpPr/>
          <p:nvPr/>
        </p:nvSpPr>
        <p:spPr>
          <a:xfrm>
            <a:off x="3014472" y="1435607"/>
            <a:ext cx="7158228" cy="3983736"/>
          </a:xfrm>
          <a:custGeom>
            <a:avLst/>
            <a:gdLst/>
            <a:ahLst/>
            <a:cxnLst/>
            <a:rect l="l" t="t" r="r" b="b"/>
            <a:pathLst>
              <a:path w="7158228" h="3983736">
                <a:moveTo>
                  <a:pt x="0" y="3983736"/>
                </a:moveTo>
                <a:lnTo>
                  <a:pt x="7158228" y="3983736"/>
                </a:lnTo>
                <a:lnTo>
                  <a:pt x="7158228" y="0"/>
                </a:lnTo>
                <a:lnTo>
                  <a:pt x="0" y="0"/>
                </a:lnTo>
                <a:lnTo>
                  <a:pt x="0" y="3983736"/>
                </a:lnTo>
                <a:close/>
              </a:path>
            </a:pathLst>
          </a:custGeom>
          <a:ln w="9144">
            <a:solidFill>
              <a:srgbClr val="A6A6A6"/>
            </a:solidFill>
          </a:ln>
        </p:spPr>
        <p:txBody>
          <a:bodyPr wrap="square" lIns="0" tIns="0" rIns="0" bIns="0" rtlCol="0">
            <a:noAutofit/>
          </a:bodyPr>
          <a:lstStyle/>
          <a:p>
            <a:endParaRPr/>
          </a:p>
        </p:txBody>
      </p:sp>
      <p:sp>
        <p:nvSpPr>
          <p:cNvPr id="42" name="object 42"/>
          <p:cNvSpPr/>
          <p:nvPr/>
        </p:nvSpPr>
        <p:spPr>
          <a:xfrm>
            <a:off x="3014472" y="5419344"/>
            <a:ext cx="7158228" cy="0"/>
          </a:xfrm>
          <a:custGeom>
            <a:avLst/>
            <a:gdLst/>
            <a:ahLst/>
            <a:cxnLst/>
            <a:rect l="l" t="t" r="r" b="b"/>
            <a:pathLst>
              <a:path w="7158228">
                <a:moveTo>
                  <a:pt x="0" y="0"/>
                </a:moveTo>
                <a:lnTo>
                  <a:pt x="7158228" y="0"/>
                </a:lnTo>
              </a:path>
            </a:pathLst>
          </a:custGeom>
          <a:ln w="9144">
            <a:solidFill>
              <a:srgbClr val="A6A6A6"/>
            </a:solidFill>
          </a:ln>
        </p:spPr>
        <p:txBody>
          <a:bodyPr wrap="square" lIns="0" tIns="0" rIns="0" bIns="0" rtlCol="0">
            <a:noAutofit/>
          </a:bodyPr>
          <a:lstStyle/>
          <a:p>
            <a:endParaRPr/>
          </a:p>
        </p:txBody>
      </p:sp>
      <p:sp>
        <p:nvSpPr>
          <p:cNvPr id="43" name="object 43"/>
          <p:cNvSpPr/>
          <p:nvPr/>
        </p:nvSpPr>
        <p:spPr>
          <a:xfrm>
            <a:off x="3014472"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4" name="object 44"/>
          <p:cNvSpPr/>
          <p:nvPr/>
        </p:nvSpPr>
        <p:spPr>
          <a:xfrm>
            <a:off x="3491484"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5" name="object 45"/>
          <p:cNvSpPr/>
          <p:nvPr/>
        </p:nvSpPr>
        <p:spPr>
          <a:xfrm>
            <a:off x="3968496"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6" name="object 46"/>
          <p:cNvSpPr/>
          <p:nvPr/>
        </p:nvSpPr>
        <p:spPr>
          <a:xfrm>
            <a:off x="4445508"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7" name="object 47"/>
          <p:cNvSpPr/>
          <p:nvPr/>
        </p:nvSpPr>
        <p:spPr>
          <a:xfrm>
            <a:off x="4924044"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8" name="object 48"/>
          <p:cNvSpPr/>
          <p:nvPr/>
        </p:nvSpPr>
        <p:spPr>
          <a:xfrm>
            <a:off x="5401056"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49" name="object 49"/>
          <p:cNvSpPr/>
          <p:nvPr/>
        </p:nvSpPr>
        <p:spPr>
          <a:xfrm>
            <a:off x="5878068"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0" name="object 50"/>
          <p:cNvSpPr/>
          <p:nvPr/>
        </p:nvSpPr>
        <p:spPr>
          <a:xfrm>
            <a:off x="6355080"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1" name="object 51"/>
          <p:cNvSpPr/>
          <p:nvPr/>
        </p:nvSpPr>
        <p:spPr>
          <a:xfrm>
            <a:off x="6832092"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2" name="object 52"/>
          <p:cNvSpPr/>
          <p:nvPr/>
        </p:nvSpPr>
        <p:spPr>
          <a:xfrm>
            <a:off x="7309104"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3" name="object 53"/>
          <p:cNvSpPr/>
          <p:nvPr/>
        </p:nvSpPr>
        <p:spPr>
          <a:xfrm>
            <a:off x="7787640"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4" name="object 54"/>
          <p:cNvSpPr/>
          <p:nvPr/>
        </p:nvSpPr>
        <p:spPr>
          <a:xfrm>
            <a:off x="8264652"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5" name="object 55"/>
          <p:cNvSpPr/>
          <p:nvPr/>
        </p:nvSpPr>
        <p:spPr>
          <a:xfrm>
            <a:off x="8741664"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6" name="object 56"/>
          <p:cNvSpPr/>
          <p:nvPr/>
        </p:nvSpPr>
        <p:spPr>
          <a:xfrm>
            <a:off x="9218676"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7" name="object 57"/>
          <p:cNvSpPr/>
          <p:nvPr/>
        </p:nvSpPr>
        <p:spPr>
          <a:xfrm>
            <a:off x="9695688"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8" name="object 58"/>
          <p:cNvSpPr/>
          <p:nvPr/>
        </p:nvSpPr>
        <p:spPr>
          <a:xfrm>
            <a:off x="10172700" y="5358384"/>
            <a:ext cx="0" cy="60959"/>
          </a:xfrm>
          <a:custGeom>
            <a:avLst/>
            <a:gdLst/>
            <a:ahLst/>
            <a:cxnLst/>
            <a:rect l="l" t="t" r="r" b="b"/>
            <a:pathLst>
              <a:path h="60960">
                <a:moveTo>
                  <a:pt x="0" y="0"/>
                </a:moveTo>
                <a:lnTo>
                  <a:pt x="0" y="60959"/>
                </a:lnTo>
              </a:path>
            </a:pathLst>
          </a:custGeom>
          <a:ln w="9144">
            <a:solidFill>
              <a:srgbClr val="A6A6A6"/>
            </a:solidFill>
          </a:ln>
        </p:spPr>
        <p:txBody>
          <a:bodyPr wrap="square" lIns="0" tIns="0" rIns="0" bIns="0" rtlCol="0">
            <a:noAutofit/>
          </a:bodyPr>
          <a:lstStyle/>
          <a:p>
            <a:endParaRPr/>
          </a:p>
        </p:txBody>
      </p:sp>
      <p:sp>
        <p:nvSpPr>
          <p:cNvPr id="59" name="object 59"/>
          <p:cNvSpPr/>
          <p:nvPr/>
        </p:nvSpPr>
        <p:spPr>
          <a:xfrm>
            <a:off x="3252978" y="2125217"/>
            <a:ext cx="6681216" cy="2622804"/>
          </a:xfrm>
          <a:custGeom>
            <a:avLst/>
            <a:gdLst/>
            <a:ahLst/>
            <a:cxnLst/>
            <a:rect l="l" t="t" r="r" b="b"/>
            <a:pathLst>
              <a:path w="6681216" h="2622804">
                <a:moveTo>
                  <a:pt x="0" y="2578608"/>
                </a:moveTo>
                <a:lnTo>
                  <a:pt x="477012" y="2622804"/>
                </a:lnTo>
                <a:lnTo>
                  <a:pt x="954024" y="2528316"/>
                </a:lnTo>
                <a:lnTo>
                  <a:pt x="1432560" y="2231136"/>
                </a:lnTo>
                <a:lnTo>
                  <a:pt x="1909572" y="1955292"/>
                </a:lnTo>
                <a:lnTo>
                  <a:pt x="2386584" y="1708404"/>
                </a:lnTo>
                <a:lnTo>
                  <a:pt x="2863596" y="1478280"/>
                </a:lnTo>
                <a:lnTo>
                  <a:pt x="3340607" y="1239012"/>
                </a:lnTo>
                <a:lnTo>
                  <a:pt x="3817620" y="1016508"/>
                </a:lnTo>
                <a:lnTo>
                  <a:pt x="4296156" y="853440"/>
                </a:lnTo>
                <a:lnTo>
                  <a:pt x="4773168" y="726948"/>
                </a:lnTo>
                <a:lnTo>
                  <a:pt x="5250180" y="530352"/>
                </a:lnTo>
                <a:lnTo>
                  <a:pt x="5727192" y="304800"/>
                </a:lnTo>
                <a:lnTo>
                  <a:pt x="6204204" y="187452"/>
                </a:lnTo>
                <a:lnTo>
                  <a:pt x="6681216" y="0"/>
                </a:lnTo>
              </a:path>
            </a:pathLst>
          </a:custGeom>
          <a:ln w="38100">
            <a:solidFill>
              <a:srgbClr val="000000"/>
            </a:solidFill>
          </a:ln>
        </p:spPr>
        <p:txBody>
          <a:bodyPr wrap="square" lIns="0" tIns="0" rIns="0" bIns="0" rtlCol="0">
            <a:noAutofit/>
          </a:bodyPr>
          <a:lstStyle/>
          <a:p>
            <a:endParaRPr/>
          </a:p>
        </p:txBody>
      </p:sp>
      <p:sp>
        <p:nvSpPr>
          <p:cNvPr id="60" name="object 60"/>
          <p:cNvSpPr/>
          <p:nvPr/>
        </p:nvSpPr>
        <p:spPr>
          <a:xfrm>
            <a:off x="3252978" y="3856481"/>
            <a:ext cx="6681216" cy="470916"/>
          </a:xfrm>
          <a:custGeom>
            <a:avLst/>
            <a:gdLst/>
            <a:ahLst/>
            <a:cxnLst/>
            <a:rect l="l" t="t" r="r" b="b"/>
            <a:pathLst>
              <a:path w="6681216" h="470916">
                <a:moveTo>
                  <a:pt x="0" y="470916"/>
                </a:moveTo>
                <a:lnTo>
                  <a:pt x="477012" y="408432"/>
                </a:lnTo>
                <a:lnTo>
                  <a:pt x="954024" y="364236"/>
                </a:lnTo>
                <a:lnTo>
                  <a:pt x="1432560" y="298704"/>
                </a:lnTo>
                <a:lnTo>
                  <a:pt x="1909572" y="304800"/>
                </a:lnTo>
                <a:lnTo>
                  <a:pt x="2386584" y="252984"/>
                </a:lnTo>
                <a:lnTo>
                  <a:pt x="2863596" y="196596"/>
                </a:lnTo>
                <a:lnTo>
                  <a:pt x="3340607" y="181356"/>
                </a:lnTo>
                <a:lnTo>
                  <a:pt x="3817620" y="82296"/>
                </a:lnTo>
                <a:lnTo>
                  <a:pt x="4296156" y="47244"/>
                </a:lnTo>
                <a:lnTo>
                  <a:pt x="4773168" y="39624"/>
                </a:lnTo>
                <a:lnTo>
                  <a:pt x="5250180" y="0"/>
                </a:lnTo>
                <a:lnTo>
                  <a:pt x="5727192" y="25908"/>
                </a:lnTo>
                <a:lnTo>
                  <a:pt x="6204204" y="45720"/>
                </a:lnTo>
                <a:lnTo>
                  <a:pt x="6681216" y="10668"/>
                </a:lnTo>
              </a:path>
            </a:pathLst>
          </a:custGeom>
          <a:ln w="38100">
            <a:solidFill>
              <a:srgbClr val="00AFEF"/>
            </a:solidFill>
          </a:ln>
        </p:spPr>
        <p:txBody>
          <a:bodyPr wrap="square" lIns="0" tIns="0" rIns="0" bIns="0" rtlCol="0">
            <a:noAutofit/>
          </a:bodyPr>
          <a:lstStyle/>
          <a:p>
            <a:endParaRPr/>
          </a:p>
        </p:txBody>
      </p:sp>
      <p:sp>
        <p:nvSpPr>
          <p:cNvPr id="61" name="object 61"/>
          <p:cNvSpPr/>
          <p:nvPr/>
        </p:nvSpPr>
        <p:spPr>
          <a:xfrm>
            <a:off x="3252978" y="4705350"/>
            <a:ext cx="6681216" cy="85343"/>
          </a:xfrm>
          <a:custGeom>
            <a:avLst/>
            <a:gdLst/>
            <a:ahLst/>
            <a:cxnLst/>
            <a:rect l="l" t="t" r="r" b="b"/>
            <a:pathLst>
              <a:path w="6681216" h="85344">
                <a:moveTo>
                  <a:pt x="0" y="10668"/>
                </a:moveTo>
                <a:lnTo>
                  <a:pt x="477012" y="0"/>
                </a:lnTo>
                <a:lnTo>
                  <a:pt x="954024" y="3048"/>
                </a:lnTo>
                <a:lnTo>
                  <a:pt x="1432560" y="13716"/>
                </a:lnTo>
                <a:lnTo>
                  <a:pt x="1909572" y="15239"/>
                </a:lnTo>
                <a:lnTo>
                  <a:pt x="2386584" y="19812"/>
                </a:lnTo>
                <a:lnTo>
                  <a:pt x="2863596" y="16763"/>
                </a:lnTo>
                <a:lnTo>
                  <a:pt x="3340607" y="27431"/>
                </a:lnTo>
                <a:lnTo>
                  <a:pt x="3817620" y="44195"/>
                </a:lnTo>
                <a:lnTo>
                  <a:pt x="4296156" y="50292"/>
                </a:lnTo>
                <a:lnTo>
                  <a:pt x="4773168" y="74675"/>
                </a:lnTo>
                <a:lnTo>
                  <a:pt x="5250180" y="67056"/>
                </a:lnTo>
                <a:lnTo>
                  <a:pt x="5727192" y="77724"/>
                </a:lnTo>
                <a:lnTo>
                  <a:pt x="6204204" y="83819"/>
                </a:lnTo>
                <a:lnTo>
                  <a:pt x="6681216" y="85343"/>
                </a:lnTo>
              </a:path>
            </a:pathLst>
          </a:custGeom>
          <a:ln w="38099">
            <a:solidFill>
              <a:srgbClr val="E36C09"/>
            </a:solidFill>
          </a:ln>
        </p:spPr>
        <p:txBody>
          <a:bodyPr wrap="square" lIns="0" tIns="0" rIns="0" bIns="0" rtlCol="0">
            <a:noAutofit/>
          </a:bodyPr>
          <a:lstStyle/>
          <a:p>
            <a:endParaRPr/>
          </a:p>
        </p:txBody>
      </p:sp>
      <p:sp>
        <p:nvSpPr>
          <p:cNvPr id="62" name="object 62"/>
          <p:cNvSpPr/>
          <p:nvPr/>
        </p:nvSpPr>
        <p:spPr>
          <a:xfrm>
            <a:off x="3252978" y="4967478"/>
            <a:ext cx="6681216" cy="175260"/>
          </a:xfrm>
          <a:custGeom>
            <a:avLst/>
            <a:gdLst/>
            <a:ahLst/>
            <a:cxnLst/>
            <a:rect l="l" t="t" r="r" b="b"/>
            <a:pathLst>
              <a:path w="6681216" h="175260">
                <a:moveTo>
                  <a:pt x="0" y="175260"/>
                </a:moveTo>
                <a:lnTo>
                  <a:pt x="477012" y="128016"/>
                </a:lnTo>
                <a:lnTo>
                  <a:pt x="954024" y="97536"/>
                </a:lnTo>
                <a:lnTo>
                  <a:pt x="1432560" y="70104"/>
                </a:lnTo>
                <a:lnTo>
                  <a:pt x="1909572" y="47244"/>
                </a:lnTo>
                <a:lnTo>
                  <a:pt x="2386584" y="35052"/>
                </a:lnTo>
                <a:lnTo>
                  <a:pt x="2863596" y="33528"/>
                </a:lnTo>
                <a:lnTo>
                  <a:pt x="3340607" y="27432"/>
                </a:lnTo>
                <a:lnTo>
                  <a:pt x="3817620" y="0"/>
                </a:lnTo>
                <a:lnTo>
                  <a:pt x="4296156" y="18288"/>
                </a:lnTo>
                <a:lnTo>
                  <a:pt x="4773168" y="13716"/>
                </a:lnTo>
                <a:lnTo>
                  <a:pt x="5250180" y="7620"/>
                </a:lnTo>
                <a:lnTo>
                  <a:pt x="5727192" y="9144"/>
                </a:lnTo>
                <a:lnTo>
                  <a:pt x="6204204" y="15240"/>
                </a:lnTo>
                <a:lnTo>
                  <a:pt x="6681216" y="18288"/>
                </a:lnTo>
              </a:path>
            </a:pathLst>
          </a:custGeom>
          <a:ln w="38100">
            <a:solidFill>
              <a:srgbClr val="8063A1"/>
            </a:solidFill>
          </a:ln>
        </p:spPr>
        <p:txBody>
          <a:bodyPr wrap="square" lIns="0" tIns="0" rIns="0" bIns="0" rtlCol="0">
            <a:noAutofit/>
          </a:bodyPr>
          <a:lstStyle/>
          <a:p>
            <a:endParaRPr/>
          </a:p>
        </p:txBody>
      </p:sp>
      <p:sp>
        <p:nvSpPr>
          <p:cNvPr id="63" name="object 63"/>
          <p:cNvSpPr/>
          <p:nvPr/>
        </p:nvSpPr>
        <p:spPr>
          <a:xfrm>
            <a:off x="3252978" y="3941826"/>
            <a:ext cx="6681216" cy="515112"/>
          </a:xfrm>
          <a:custGeom>
            <a:avLst/>
            <a:gdLst/>
            <a:ahLst/>
            <a:cxnLst/>
            <a:rect l="l" t="t" r="r" b="b"/>
            <a:pathLst>
              <a:path w="6681216" h="515112">
                <a:moveTo>
                  <a:pt x="0" y="515112"/>
                </a:moveTo>
                <a:lnTo>
                  <a:pt x="477012" y="507492"/>
                </a:lnTo>
                <a:lnTo>
                  <a:pt x="954024" y="466344"/>
                </a:lnTo>
                <a:lnTo>
                  <a:pt x="1432560" y="405384"/>
                </a:lnTo>
                <a:lnTo>
                  <a:pt x="1909572" y="371856"/>
                </a:lnTo>
                <a:lnTo>
                  <a:pt x="2386584" y="345948"/>
                </a:lnTo>
                <a:lnTo>
                  <a:pt x="2863596" y="326136"/>
                </a:lnTo>
                <a:lnTo>
                  <a:pt x="3340607" y="310896"/>
                </a:lnTo>
                <a:lnTo>
                  <a:pt x="3817620" y="286512"/>
                </a:lnTo>
                <a:lnTo>
                  <a:pt x="4296156" y="265175"/>
                </a:lnTo>
                <a:lnTo>
                  <a:pt x="4773168" y="222504"/>
                </a:lnTo>
                <a:lnTo>
                  <a:pt x="5250180" y="163068"/>
                </a:lnTo>
                <a:lnTo>
                  <a:pt x="5727192" y="96012"/>
                </a:lnTo>
                <a:lnTo>
                  <a:pt x="6204204" y="44196"/>
                </a:lnTo>
                <a:lnTo>
                  <a:pt x="6681216" y="0"/>
                </a:lnTo>
              </a:path>
            </a:pathLst>
          </a:custGeom>
          <a:ln w="38100">
            <a:solidFill>
              <a:srgbClr val="FF0000"/>
            </a:solidFill>
          </a:ln>
        </p:spPr>
        <p:txBody>
          <a:bodyPr wrap="square" lIns="0" tIns="0" rIns="0" bIns="0" rtlCol="0">
            <a:noAutofit/>
          </a:bodyPr>
          <a:lstStyle/>
          <a:p>
            <a:endParaRPr/>
          </a:p>
        </p:txBody>
      </p:sp>
      <p:sp>
        <p:nvSpPr>
          <p:cNvPr id="64" name="object 64"/>
          <p:cNvSpPr/>
          <p:nvPr/>
        </p:nvSpPr>
        <p:spPr>
          <a:xfrm>
            <a:off x="8862060" y="3676523"/>
            <a:ext cx="138684" cy="86106"/>
          </a:xfrm>
          <a:custGeom>
            <a:avLst/>
            <a:gdLst/>
            <a:ahLst/>
            <a:cxnLst/>
            <a:rect l="l" t="t" r="r" b="b"/>
            <a:pathLst>
              <a:path w="138684" h="86105">
                <a:moveTo>
                  <a:pt x="62228" y="41745"/>
                </a:moveTo>
                <a:lnTo>
                  <a:pt x="45974" y="14477"/>
                </a:lnTo>
                <a:lnTo>
                  <a:pt x="0" y="86106"/>
                </a:lnTo>
                <a:lnTo>
                  <a:pt x="84963" y="79882"/>
                </a:lnTo>
                <a:lnTo>
                  <a:pt x="68682" y="52571"/>
                </a:lnTo>
                <a:lnTo>
                  <a:pt x="57785" y="59054"/>
                </a:lnTo>
                <a:lnTo>
                  <a:pt x="51308" y="48259"/>
                </a:lnTo>
                <a:lnTo>
                  <a:pt x="62228" y="41745"/>
                </a:lnTo>
                <a:close/>
              </a:path>
              <a:path w="138684" h="86105">
                <a:moveTo>
                  <a:pt x="51308" y="48259"/>
                </a:moveTo>
                <a:lnTo>
                  <a:pt x="57785" y="59054"/>
                </a:lnTo>
                <a:lnTo>
                  <a:pt x="68682" y="52571"/>
                </a:lnTo>
                <a:lnTo>
                  <a:pt x="138684" y="10921"/>
                </a:lnTo>
                <a:lnTo>
                  <a:pt x="132207" y="0"/>
                </a:lnTo>
                <a:lnTo>
                  <a:pt x="62228" y="41745"/>
                </a:lnTo>
                <a:lnTo>
                  <a:pt x="51308" y="48259"/>
                </a:lnTo>
                <a:close/>
              </a:path>
            </a:pathLst>
          </a:custGeom>
          <a:solidFill>
            <a:srgbClr val="000000"/>
          </a:solidFill>
        </p:spPr>
        <p:txBody>
          <a:bodyPr wrap="square" lIns="0" tIns="0" rIns="0" bIns="0" rtlCol="0">
            <a:noAutofit/>
          </a:bodyPr>
          <a:lstStyle/>
          <a:p>
            <a:endParaRPr/>
          </a:p>
        </p:txBody>
      </p:sp>
      <p:sp>
        <p:nvSpPr>
          <p:cNvPr id="65" name="object 65"/>
          <p:cNvSpPr/>
          <p:nvPr/>
        </p:nvSpPr>
        <p:spPr>
          <a:xfrm>
            <a:off x="8907780" y="4514342"/>
            <a:ext cx="191389" cy="208787"/>
          </a:xfrm>
          <a:custGeom>
            <a:avLst/>
            <a:gdLst/>
            <a:ahLst/>
            <a:cxnLst/>
            <a:rect l="l" t="t" r="r" b="b"/>
            <a:pathLst>
              <a:path w="191389" h="208787">
                <a:moveTo>
                  <a:pt x="46701" y="148193"/>
                </a:moveTo>
                <a:lnTo>
                  <a:pt x="23241" y="126745"/>
                </a:lnTo>
                <a:lnTo>
                  <a:pt x="0" y="208787"/>
                </a:lnTo>
                <a:lnTo>
                  <a:pt x="79501" y="178180"/>
                </a:lnTo>
                <a:lnTo>
                  <a:pt x="56057" y="156747"/>
                </a:lnTo>
                <a:lnTo>
                  <a:pt x="47498" y="166115"/>
                </a:lnTo>
                <a:lnTo>
                  <a:pt x="38100" y="157606"/>
                </a:lnTo>
                <a:lnTo>
                  <a:pt x="46701" y="148193"/>
                </a:lnTo>
                <a:close/>
              </a:path>
              <a:path w="191389" h="208787">
                <a:moveTo>
                  <a:pt x="38100" y="157606"/>
                </a:moveTo>
                <a:lnTo>
                  <a:pt x="47498" y="166115"/>
                </a:lnTo>
                <a:lnTo>
                  <a:pt x="56057" y="156747"/>
                </a:lnTo>
                <a:lnTo>
                  <a:pt x="191389" y="8635"/>
                </a:lnTo>
                <a:lnTo>
                  <a:pt x="182118" y="0"/>
                </a:lnTo>
                <a:lnTo>
                  <a:pt x="46701" y="148193"/>
                </a:lnTo>
                <a:lnTo>
                  <a:pt x="38100" y="157606"/>
                </a:lnTo>
                <a:close/>
              </a:path>
            </a:pathLst>
          </a:custGeom>
          <a:solidFill>
            <a:srgbClr val="000000"/>
          </a:solidFill>
        </p:spPr>
        <p:txBody>
          <a:bodyPr wrap="square" lIns="0" tIns="0" rIns="0" bIns="0" rtlCol="0">
            <a:noAutofit/>
          </a:bodyPr>
          <a:lstStyle/>
          <a:p>
            <a:endParaRPr/>
          </a:p>
        </p:txBody>
      </p:sp>
      <p:sp>
        <p:nvSpPr>
          <p:cNvPr id="66" name="object 66"/>
          <p:cNvSpPr/>
          <p:nvPr/>
        </p:nvSpPr>
        <p:spPr>
          <a:xfrm>
            <a:off x="7650480" y="5109972"/>
            <a:ext cx="219710" cy="198373"/>
          </a:xfrm>
          <a:custGeom>
            <a:avLst/>
            <a:gdLst/>
            <a:ahLst/>
            <a:cxnLst/>
            <a:rect l="l" t="t" r="r" b="b"/>
            <a:pathLst>
              <a:path w="219710" h="198374">
                <a:moveTo>
                  <a:pt x="42925" y="47116"/>
                </a:moveTo>
                <a:lnTo>
                  <a:pt x="0" y="0"/>
                </a:lnTo>
                <a:lnTo>
                  <a:pt x="31242" y="79247"/>
                </a:lnTo>
                <a:lnTo>
                  <a:pt x="52441" y="55669"/>
                </a:lnTo>
                <a:lnTo>
                  <a:pt x="42925" y="47116"/>
                </a:lnTo>
                <a:close/>
              </a:path>
              <a:path w="219710" h="198374">
                <a:moveTo>
                  <a:pt x="51435" y="37718"/>
                </a:moveTo>
                <a:lnTo>
                  <a:pt x="52441" y="55669"/>
                </a:lnTo>
                <a:lnTo>
                  <a:pt x="211200" y="198373"/>
                </a:lnTo>
                <a:lnTo>
                  <a:pt x="219710" y="188848"/>
                </a:lnTo>
                <a:lnTo>
                  <a:pt x="60921" y="46238"/>
                </a:lnTo>
                <a:lnTo>
                  <a:pt x="82169" y="22605"/>
                </a:lnTo>
                <a:lnTo>
                  <a:pt x="0" y="0"/>
                </a:lnTo>
                <a:lnTo>
                  <a:pt x="42925" y="47116"/>
                </a:lnTo>
                <a:lnTo>
                  <a:pt x="52441" y="55669"/>
                </a:lnTo>
                <a:lnTo>
                  <a:pt x="51435" y="37718"/>
                </a:lnTo>
                <a:close/>
              </a:path>
            </a:pathLst>
          </a:custGeom>
          <a:solidFill>
            <a:srgbClr val="000000"/>
          </a:solidFill>
        </p:spPr>
        <p:txBody>
          <a:bodyPr wrap="square" lIns="0" tIns="0" rIns="0" bIns="0" rtlCol="0">
            <a:noAutofit/>
          </a:bodyPr>
          <a:lstStyle/>
          <a:p>
            <a:endParaRPr/>
          </a:p>
        </p:txBody>
      </p:sp>
      <p:sp>
        <p:nvSpPr>
          <p:cNvPr id="67" name="object 67"/>
          <p:cNvSpPr/>
          <p:nvPr/>
        </p:nvSpPr>
        <p:spPr>
          <a:xfrm>
            <a:off x="3723132" y="3770376"/>
            <a:ext cx="76200" cy="629285"/>
          </a:xfrm>
          <a:custGeom>
            <a:avLst/>
            <a:gdLst/>
            <a:ahLst/>
            <a:cxnLst/>
            <a:rect l="l" t="t" r="r" b="b"/>
            <a:pathLst>
              <a:path w="76200" h="629285">
                <a:moveTo>
                  <a:pt x="31749" y="553085"/>
                </a:moveTo>
                <a:lnTo>
                  <a:pt x="0" y="553085"/>
                </a:lnTo>
                <a:lnTo>
                  <a:pt x="38100" y="629285"/>
                </a:lnTo>
                <a:lnTo>
                  <a:pt x="76200" y="553085"/>
                </a:lnTo>
                <a:lnTo>
                  <a:pt x="44450" y="553084"/>
                </a:lnTo>
                <a:lnTo>
                  <a:pt x="44450" y="565785"/>
                </a:lnTo>
                <a:lnTo>
                  <a:pt x="31750" y="565785"/>
                </a:lnTo>
                <a:lnTo>
                  <a:pt x="31749" y="553085"/>
                </a:lnTo>
                <a:close/>
              </a:path>
              <a:path w="76200" h="629285">
                <a:moveTo>
                  <a:pt x="31750" y="565785"/>
                </a:moveTo>
                <a:lnTo>
                  <a:pt x="44450" y="565785"/>
                </a:lnTo>
                <a:lnTo>
                  <a:pt x="44450" y="0"/>
                </a:lnTo>
                <a:lnTo>
                  <a:pt x="31750" y="0"/>
                </a:lnTo>
                <a:lnTo>
                  <a:pt x="31750" y="565785"/>
                </a:lnTo>
                <a:close/>
              </a:path>
            </a:pathLst>
          </a:custGeom>
          <a:solidFill>
            <a:srgbClr val="000000"/>
          </a:solidFill>
        </p:spPr>
        <p:txBody>
          <a:bodyPr wrap="square" lIns="0" tIns="0" rIns="0" bIns="0" rtlCol="0">
            <a:noAutofit/>
          </a:bodyPr>
          <a:lstStyle/>
          <a:p>
            <a:endParaRPr/>
          </a:p>
        </p:txBody>
      </p:sp>
      <p:sp>
        <p:nvSpPr>
          <p:cNvPr id="68" name="object 68"/>
          <p:cNvSpPr/>
          <p:nvPr/>
        </p:nvSpPr>
        <p:spPr>
          <a:xfrm>
            <a:off x="0" y="6507479"/>
            <a:ext cx="12192000" cy="350518"/>
          </a:xfrm>
          <a:custGeom>
            <a:avLst/>
            <a:gdLst/>
            <a:ahLst/>
            <a:cxnLst/>
            <a:rect l="l" t="t" r="r" b="b"/>
            <a:pathLst>
              <a:path w="12192000" h="350518">
                <a:moveTo>
                  <a:pt x="12192000" y="350518"/>
                </a:moveTo>
                <a:lnTo>
                  <a:pt x="12192000" y="0"/>
                </a:lnTo>
                <a:lnTo>
                  <a:pt x="0" y="0"/>
                </a:lnTo>
                <a:lnTo>
                  <a:pt x="0" y="350518"/>
                </a:lnTo>
                <a:lnTo>
                  <a:pt x="12192000" y="350518"/>
                </a:lnTo>
                <a:close/>
              </a:path>
            </a:pathLst>
          </a:custGeom>
          <a:solidFill>
            <a:srgbClr val="000000">
              <a:alpha val="54901"/>
            </a:srgbClr>
          </a:solidFill>
        </p:spPr>
        <p:txBody>
          <a:bodyPr wrap="square" lIns="0" tIns="0" rIns="0" bIns="0" rtlCol="0">
            <a:noAutofit/>
          </a:bodyPr>
          <a:lstStyle/>
          <a:p>
            <a:endParaRPr/>
          </a:p>
        </p:txBody>
      </p:sp>
      <p:sp>
        <p:nvSpPr>
          <p:cNvPr id="69" name="object 69"/>
          <p:cNvSpPr/>
          <p:nvPr/>
        </p:nvSpPr>
        <p:spPr>
          <a:xfrm>
            <a:off x="0" y="6010655"/>
            <a:ext cx="842772" cy="847344"/>
          </a:xfrm>
          <a:prstGeom prst="rect">
            <a:avLst/>
          </a:prstGeom>
          <a:blipFill>
            <a:blip r:embed="rId3" cstate="print"/>
            <a:stretch>
              <a:fillRect/>
            </a:stretch>
          </a:blipFill>
        </p:spPr>
        <p:txBody>
          <a:bodyPr wrap="square" lIns="0" tIns="0" rIns="0" bIns="0" rtlCol="0">
            <a:noAutofit/>
          </a:bodyPr>
          <a:lstStyle/>
          <a:p>
            <a:endParaRPr/>
          </a:p>
        </p:txBody>
      </p:sp>
      <p:sp>
        <p:nvSpPr>
          <p:cNvPr id="28" name="object 28"/>
          <p:cNvSpPr txBox="1"/>
          <p:nvPr/>
        </p:nvSpPr>
        <p:spPr>
          <a:xfrm>
            <a:off x="1955673" y="422766"/>
            <a:ext cx="1008837" cy="482600"/>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S&amp;E</a:t>
            </a:r>
            <a:endParaRPr sz="3600">
              <a:latin typeface="Arial"/>
              <a:cs typeface="Arial"/>
            </a:endParaRPr>
          </a:p>
        </p:txBody>
      </p:sp>
      <p:sp>
        <p:nvSpPr>
          <p:cNvPr id="27" name="object 27"/>
          <p:cNvSpPr txBox="1"/>
          <p:nvPr/>
        </p:nvSpPr>
        <p:spPr>
          <a:xfrm>
            <a:off x="2997631" y="422766"/>
            <a:ext cx="2238247" cy="482600"/>
          </a:xfrm>
          <a:prstGeom prst="rect">
            <a:avLst/>
          </a:prstGeom>
        </p:spPr>
        <p:txBody>
          <a:bodyPr wrap="square" lIns="0" tIns="24003" rIns="0" bIns="0" rtlCol="0">
            <a:noAutofit/>
          </a:bodyPr>
          <a:lstStyle/>
          <a:p>
            <a:pPr marL="12700">
              <a:lnSpc>
                <a:spcPts val="3779"/>
              </a:lnSpc>
            </a:pPr>
            <a:r>
              <a:rPr sz="3600" spc="7" dirty="0">
                <a:solidFill>
                  <a:srgbClr val="C00000"/>
                </a:solidFill>
                <a:latin typeface="Arial"/>
                <a:cs typeface="Arial"/>
              </a:rPr>
              <a:t>Bachelor’s</a:t>
            </a:r>
            <a:endParaRPr sz="3600">
              <a:latin typeface="Arial"/>
              <a:cs typeface="Arial"/>
            </a:endParaRPr>
          </a:p>
        </p:txBody>
      </p:sp>
      <p:sp>
        <p:nvSpPr>
          <p:cNvPr id="26" name="object 26"/>
          <p:cNvSpPr txBox="1"/>
          <p:nvPr/>
        </p:nvSpPr>
        <p:spPr>
          <a:xfrm>
            <a:off x="5265343" y="422766"/>
            <a:ext cx="1594510" cy="482600"/>
          </a:xfrm>
          <a:prstGeom prst="rect">
            <a:avLst/>
          </a:prstGeom>
        </p:spPr>
        <p:txBody>
          <a:bodyPr wrap="square" lIns="0" tIns="24003" rIns="0" bIns="0" rtlCol="0">
            <a:noAutofit/>
          </a:bodyPr>
          <a:lstStyle/>
          <a:p>
            <a:pPr marL="12700">
              <a:lnSpc>
                <a:spcPts val="3779"/>
              </a:lnSpc>
            </a:pPr>
            <a:r>
              <a:rPr sz="3600" spc="1" dirty="0">
                <a:solidFill>
                  <a:srgbClr val="C00000"/>
                </a:solidFill>
                <a:latin typeface="Arial"/>
                <a:cs typeface="Arial"/>
              </a:rPr>
              <a:t>Degree</a:t>
            </a:r>
            <a:endParaRPr sz="3600">
              <a:latin typeface="Arial"/>
              <a:cs typeface="Arial"/>
            </a:endParaRPr>
          </a:p>
        </p:txBody>
      </p:sp>
      <p:sp>
        <p:nvSpPr>
          <p:cNvPr id="25" name="object 25"/>
          <p:cNvSpPr txBox="1"/>
          <p:nvPr/>
        </p:nvSpPr>
        <p:spPr>
          <a:xfrm>
            <a:off x="6866915" y="422766"/>
            <a:ext cx="1738528" cy="482600"/>
          </a:xfrm>
          <a:prstGeom prst="rect">
            <a:avLst/>
          </a:prstGeom>
        </p:spPr>
        <p:txBody>
          <a:bodyPr wrap="square" lIns="0" tIns="24003" rIns="0" bIns="0" rtlCol="0">
            <a:noAutofit/>
          </a:bodyPr>
          <a:lstStyle/>
          <a:p>
            <a:pPr marL="12700">
              <a:lnSpc>
                <a:spcPts val="3779"/>
              </a:lnSpc>
            </a:pPr>
            <a:r>
              <a:rPr sz="3600" spc="-7" dirty="0">
                <a:solidFill>
                  <a:srgbClr val="C00000"/>
                </a:solidFill>
                <a:latin typeface="Arial"/>
                <a:cs typeface="Arial"/>
              </a:rPr>
              <a:t>Awards:</a:t>
            </a:r>
            <a:endParaRPr sz="3600">
              <a:latin typeface="Arial"/>
              <a:cs typeface="Arial"/>
            </a:endParaRPr>
          </a:p>
        </p:txBody>
      </p:sp>
      <p:sp>
        <p:nvSpPr>
          <p:cNvPr id="24" name="object 24"/>
          <p:cNvSpPr txBox="1"/>
          <p:nvPr/>
        </p:nvSpPr>
        <p:spPr>
          <a:xfrm>
            <a:off x="8635822" y="422766"/>
            <a:ext cx="1775383" cy="482600"/>
          </a:xfrm>
          <a:prstGeom prst="rect">
            <a:avLst/>
          </a:prstGeom>
        </p:spPr>
        <p:txBody>
          <a:bodyPr wrap="square" lIns="0" tIns="24003" rIns="0" bIns="0" rtlCol="0">
            <a:noAutofit/>
          </a:bodyPr>
          <a:lstStyle/>
          <a:p>
            <a:pPr marL="12700">
              <a:lnSpc>
                <a:spcPts val="3779"/>
              </a:lnSpc>
            </a:pPr>
            <a:r>
              <a:rPr sz="3600" spc="3" dirty="0">
                <a:solidFill>
                  <a:srgbClr val="C00000"/>
                </a:solidFill>
                <a:latin typeface="Arial"/>
                <a:cs typeface="Arial"/>
              </a:rPr>
              <a:t>2000-14</a:t>
            </a:r>
            <a:endParaRPr sz="3600">
              <a:latin typeface="Arial"/>
              <a:cs typeface="Arial"/>
            </a:endParaRPr>
          </a:p>
        </p:txBody>
      </p:sp>
      <p:sp>
        <p:nvSpPr>
          <p:cNvPr id="23" name="object 23"/>
          <p:cNvSpPr txBox="1"/>
          <p:nvPr/>
        </p:nvSpPr>
        <p:spPr>
          <a:xfrm>
            <a:off x="2318766" y="1323941"/>
            <a:ext cx="564762" cy="4213352"/>
          </a:xfrm>
          <a:prstGeom prst="rect">
            <a:avLst/>
          </a:prstGeom>
        </p:spPr>
        <p:txBody>
          <a:bodyPr wrap="square" lIns="0" tIns="10985" rIns="0" bIns="0" rtlCol="0">
            <a:noAutofit/>
          </a:bodyPr>
          <a:lstStyle/>
          <a:p>
            <a:pPr marL="12700" marR="201">
              <a:lnSpc>
                <a:spcPts val="1730"/>
              </a:lnSpc>
            </a:pPr>
            <a:r>
              <a:rPr sz="1600" spc="2" dirty="0">
                <a:latin typeface="Arial"/>
                <a:cs typeface="Arial"/>
              </a:rPr>
              <a:t>2,000</a:t>
            </a:r>
            <a:endParaRPr sz="1600">
              <a:latin typeface="Arial"/>
              <a:cs typeface="Arial"/>
            </a:endParaRPr>
          </a:p>
          <a:p>
            <a:pPr marL="12700" marR="201">
              <a:lnSpc>
                <a:spcPct val="95825"/>
              </a:lnSpc>
              <a:spcBef>
                <a:spcPts val="1212"/>
              </a:spcBef>
            </a:pPr>
            <a:r>
              <a:rPr sz="1600" spc="2" dirty="0">
                <a:latin typeface="Arial"/>
                <a:cs typeface="Arial"/>
              </a:rPr>
              <a:t>1,800</a:t>
            </a:r>
            <a:endParaRPr sz="1600">
              <a:latin typeface="Arial"/>
              <a:cs typeface="Arial"/>
            </a:endParaRPr>
          </a:p>
          <a:p>
            <a:pPr marL="12700" marR="201">
              <a:lnSpc>
                <a:spcPct val="95825"/>
              </a:lnSpc>
              <a:spcBef>
                <a:spcPts val="1297"/>
              </a:spcBef>
            </a:pPr>
            <a:r>
              <a:rPr sz="1600" spc="2" dirty="0">
                <a:latin typeface="Arial"/>
                <a:cs typeface="Arial"/>
              </a:rPr>
              <a:t>1,600</a:t>
            </a:r>
            <a:endParaRPr sz="1600">
              <a:latin typeface="Arial"/>
              <a:cs typeface="Arial"/>
            </a:endParaRPr>
          </a:p>
          <a:p>
            <a:pPr marL="12700" marR="201">
              <a:lnSpc>
                <a:spcPct val="95825"/>
              </a:lnSpc>
              <a:spcBef>
                <a:spcPts val="1299"/>
              </a:spcBef>
            </a:pPr>
            <a:r>
              <a:rPr sz="1600" spc="2" dirty="0">
                <a:latin typeface="Arial"/>
                <a:cs typeface="Arial"/>
              </a:rPr>
              <a:t>1,400</a:t>
            </a:r>
            <a:endParaRPr sz="1600">
              <a:latin typeface="Arial"/>
              <a:cs typeface="Arial"/>
            </a:endParaRPr>
          </a:p>
          <a:p>
            <a:pPr marL="12700" marR="201">
              <a:lnSpc>
                <a:spcPct val="95825"/>
              </a:lnSpc>
              <a:spcBef>
                <a:spcPts val="1297"/>
              </a:spcBef>
            </a:pPr>
            <a:r>
              <a:rPr sz="1600" spc="2" dirty="0">
                <a:latin typeface="Arial"/>
                <a:cs typeface="Arial"/>
              </a:rPr>
              <a:t>1,200</a:t>
            </a:r>
            <a:endParaRPr sz="1600">
              <a:latin typeface="Arial"/>
              <a:cs typeface="Arial"/>
            </a:endParaRPr>
          </a:p>
          <a:p>
            <a:pPr marL="12700">
              <a:lnSpc>
                <a:spcPct val="95825"/>
              </a:lnSpc>
              <a:spcBef>
                <a:spcPts val="1296"/>
              </a:spcBef>
            </a:pPr>
            <a:r>
              <a:rPr sz="1600" spc="1" dirty="0">
                <a:latin typeface="Arial"/>
                <a:cs typeface="Arial"/>
              </a:rPr>
              <a:t>1,000</a:t>
            </a:r>
            <a:endParaRPr sz="1600">
              <a:latin typeface="Arial"/>
              <a:cs typeface="Arial"/>
            </a:endParaRPr>
          </a:p>
          <a:p>
            <a:pPr marL="182117" marR="1212">
              <a:lnSpc>
                <a:spcPct val="95825"/>
              </a:lnSpc>
              <a:spcBef>
                <a:spcPts val="1300"/>
              </a:spcBef>
            </a:pPr>
            <a:r>
              <a:rPr sz="1600" dirty="0">
                <a:latin typeface="Arial"/>
                <a:cs typeface="Arial"/>
              </a:rPr>
              <a:t>800</a:t>
            </a:r>
            <a:endParaRPr sz="1600">
              <a:latin typeface="Arial"/>
              <a:cs typeface="Arial"/>
            </a:endParaRPr>
          </a:p>
          <a:p>
            <a:pPr marL="182117" marR="1166">
              <a:lnSpc>
                <a:spcPct val="95825"/>
              </a:lnSpc>
              <a:spcBef>
                <a:spcPts val="1296"/>
              </a:spcBef>
            </a:pPr>
            <a:r>
              <a:rPr sz="1600" dirty="0">
                <a:latin typeface="Arial"/>
                <a:cs typeface="Arial"/>
              </a:rPr>
              <a:t>600</a:t>
            </a:r>
            <a:endParaRPr sz="1600">
              <a:latin typeface="Arial"/>
              <a:cs typeface="Arial"/>
            </a:endParaRPr>
          </a:p>
          <a:p>
            <a:pPr marL="182117" marR="1212">
              <a:lnSpc>
                <a:spcPct val="95825"/>
              </a:lnSpc>
              <a:spcBef>
                <a:spcPts val="1300"/>
              </a:spcBef>
            </a:pPr>
            <a:r>
              <a:rPr sz="1600" dirty="0">
                <a:latin typeface="Arial"/>
                <a:cs typeface="Arial"/>
              </a:rPr>
              <a:t>400</a:t>
            </a:r>
            <a:endParaRPr sz="1600">
              <a:latin typeface="Arial"/>
              <a:cs typeface="Arial"/>
            </a:endParaRPr>
          </a:p>
          <a:p>
            <a:pPr marL="182117" marR="1212">
              <a:lnSpc>
                <a:spcPct val="95825"/>
              </a:lnSpc>
              <a:spcBef>
                <a:spcPts val="1296"/>
              </a:spcBef>
            </a:pPr>
            <a:r>
              <a:rPr sz="1600" dirty="0">
                <a:latin typeface="Arial"/>
                <a:cs typeface="Arial"/>
              </a:rPr>
              <a:t>200</a:t>
            </a:r>
            <a:endParaRPr sz="1600">
              <a:latin typeface="Arial"/>
              <a:cs typeface="Arial"/>
            </a:endParaRPr>
          </a:p>
          <a:p>
            <a:pPr marR="43760" algn="r">
              <a:lnSpc>
                <a:spcPct val="95825"/>
              </a:lnSpc>
              <a:spcBef>
                <a:spcPts val="1300"/>
              </a:spcBef>
            </a:pPr>
            <a:r>
              <a:rPr sz="1600" spc="-8" dirty="0">
                <a:latin typeface="Arial"/>
                <a:cs typeface="Arial"/>
              </a:rPr>
              <a:t>0</a:t>
            </a:r>
            <a:endParaRPr sz="1600">
              <a:latin typeface="Arial"/>
              <a:cs typeface="Arial"/>
            </a:endParaRPr>
          </a:p>
        </p:txBody>
      </p:sp>
      <p:sp>
        <p:nvSpPr>
          <p:cNvPr id="22" name="object 22"/>
          <p:cNvSpPr txBox="1"/>
          <p:nvPr/>
        </p:nvSpPr>
        <p:spPr>
          <a:xfrm>
            <a:off x="3014599"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2000</a:t>
            </a:r>
            <a:endParaRPr sz="1600">
              <a:latin typeface="Arial"/>
              <a:cs typeface="Arial"/>
            </a:endParaRPr>
          </a:p>
        </p:txBody>
      </p:sp>
      <p:sp>
        <p:nvSpPr>
          <p:cNvPr id="21" name="object 21"/>
          <p:cNvSpPr txBox="1"/>
          <p:nvPr/>
        </p:nvSpPr>
        <p:spPr>
          <a:xfrm>
            <a:off x="3969258"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2002</a:t>
            </a:r>
            <a:endParaRPr sz="1600">
              <a:latin typeface="Arial"/>
              <a:cs typeface="Arial"/>
            </a:endParaRPr>
          </a:p>
        </p:txBody>
      </p:sp>
      <p:sp>
        <p:nvSpPr>
          <p:cNvPr id="20" name="object 20"/>
          <p:cNvSpPr txBox="1"/>
          <p:nvPr/>
        </p:nvSpPr>
        <p:spPr>
          <a:xfrm>
            <a:off x="4923790"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2004</a:t>
            </a:r>
            <a:endParaRPr sz="1600">
              <a:latin typeface="Arial"/>
              <a:cs typeface="Arial"/>
            </a:endParaRPr>
          </a:p>
        </p:txBody>
      </p:sp>
      <p:sp>
        <p:nvSpPr>
          <p:cNvPr id="19" name="object 19"/>
          <p:cNvSpPr txBox="1"/>
          <p:nvPr/>
        </p:nvSpPr>
        <p:spPr>
          <a:xfrm>
            <a:off x="5878449"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2006</a:t>
            </a:r>
            <a:endParaRPr sz="1600">
              <a:latin typeface="Arial"/>
              <a:cs typeface="Arial"/>
            </a:endParaRPr>
          </a:p>
        </p:txBody>
      </p:sp>
      <p:sp>
        <p:nvSpPr>
          <p:cNvPr id="18" name="object 18"/>
          <p:cNvSpPr txBox="1"/>
          <p:nvPr/>
        </p:nvSpPr>
        <p:spPr>
          <a:xfrm>
            <a:off x="6833108"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2008</a:t>
            </a:r>
            <a:endParaRPr sz="1600">
              <a:latin typeface="Arial"/>
              <a:cs typeface="Arial"/>
            </a:endParaRPr>
          </a:p>
        </p:txBody>
      </p:sp>
      <p:sp>
        <p:nvSpPr>
          <p:cNvPr id="17" name="object 17"/>
          <p:cNvSpPr txBox="1"/>
          <p:nvPr/>
        </p:nvSpPr>
        <p:spPr>
          <a:xfrm>
            <a:off x="7787767"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2010</a:t>
            </a:r>
            <a:endParaRPr sz="1600">
              <a:latin typeface="Arial"/>
              <a:cs typeface="Arial"/>
            </a:endParaRPr>
          </a:p>
        </p:txBody>
      </p:sp>
      <p:sp>
        <p:nvSpPr>
          <p:cNvPr id="16" name="object 16"/>
          <p:cNvSpPr txBox="1"/>
          <p:nvPr/>
        </p:nvSpPr>
        <p:spPr>
          <a:xfrm>
            <a:off x="8742426"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2012</a:t>
            </a:r>
            <a:endParaRPr sz="1600">
              <a:latin typeface="Arial"/>
              <a:cs typeface="Arial"/>
            </a:endParaRPr>
          </a:p>
        </p:txBody>
      </p:sp>
      <p:sp>
        <p:nvSpPr>
          <p:cNvPr id="15" name="object 15"/>
          <p:cNvSpPr txBox="1"/>
          <p:nvPr/>
        </p:nvSpPr>
        <p:spPr>
          <a:xfrm>
            <a:off x="9696958" y="5551162"/>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2014</a:t>
            </a:r>
            <a:endParaRPr sz="1600">
              <a:latin typeface="Arial"/>
              <a:cs typeface="Arial"/>
            </a:endParaRPr>
          </a:p>
        </p:txBody>
      </p:sp>
      <p:sp>
        <p:nvSpPr>
          <p:cNvPr id="14" name="object 14"/>
          <p:cNvSpPr txBox="1"/>
          <p:nvPr/>
        </p:nvSpPr>
        <p:spPr>
          <a:xfrm>
            <a:off x="2666238" y="6012880"/>
            <a:ext cx="7426671" cy="203708"/>
          </a:xfrm>
          <a:prstGeom prst="rect">
            <a:avLst/>
          </a:prstGeom>
        </p:spPr>
        <p:txBody>
          <a:bodyPr wrap="square" lIns="0" tIns="9747" rIns="0" bIns="0" rtlCol="0">
            <a:noAutofit/>
          </a:bodyPr>
          <a:lstStyle/>
          <a:p>
            <a:pPr marL="12700">
              <a:lnSpc>
                <a:spcPts val="1535"/>
              </a:lnSpc>
            </a:pPr>
            <a:r>
              <a:rPr sz="1400" spc="-7" dirty="0">
                <a:latin typeface="Arial"/>
                <a:cs typeface="Arial"/>
              </a:rPr>
              <a:t>EU Top 8: United Kingdom, Germany, France, Poland, Italy, Spain, Romania and Netherlands.</a:t>
            </a:r>
            <a:endParaRPr sz="1400">
              <a:latin typeface="Arial"/>
              <a:cs typeface="Arial"/>
            </a:endParaRPr>
          </a:p>
        </p:txBody>
      </p:sp>
      <p:sp>
        <p:nvSpPr>
          <p:cNvPr id="13" name="object 13"/>
          <p:cNvSpPr txBox="1"/>
          <p:nvPr/>
        </p:nvSpPr>
        <p:spPr>
          <a:xfrm>
            <a:off x="8386953" y="658266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12" name="object 12"/>
          <p:cNvSpPr txBox="1"/>
          <p:nvPr/>
        </p:nvSpPr>
        <p:spPr>
          <a:xfrm rot="16200000">
            <a:off x="1665631" y="3320757"/>
            <a:ext cx="1060508" cy="219710"/>
          </a:xfrm>
          <a:prstGeom prst="rect">
            <a:avLst/>
          </a:prstGeom>
        </p:spPr>
        <p:txBody>
          <a:bodyPr wrap="square" lIns="0" tIns="10985" rIns="0" bIns="0" rtlCol="0">
            <a:noAutofit/>
          </a:bodyPr>
          <a:lstStyle/>
          <a:p>
            <a:pPr marL="12700">
              <a:lnSpc>
                <a:spcPts val="1730"/>
              </a:lnSpc>
            </a:pPr>
            <a:r>
              <a:rPr sz="1600" dirty="0">
                <a:latin typeface="Arial"/>
                <a:cs typeface="Arial"/>
              </a:rPr>
              <a:t>Thous</a:t>
            </a:r>
            <a:r>
              <a:rPr sz="1600" spc="4" dirty="0">
                <a:latin typeface="Arial"/>
                <a:cs typeface="Arial"/>
              </a:rPr>
              <a:t>a</a:t>
            </a:r>
            <a:r>
              <a:rPr sz="1600" spc="0" dirty="0">
                <a:latin typeface="Arial"/>
                <a:cs typeface="Arial"/>
              </a:rPr>
              <a:t>nds</a:t>
            </a:r>
            <a:endParaRPr sz="1600">
              <a:latin typeface="Arial"/>
              <a:cs typeface="Arial"/>
            </a:endParaRPr>
          </a:p>
        </p:txBody>
      </p:sp>
      <p:sp>
        <p:nvSpPr>
          <p:cNvPr id="11" name="object 11"/>
          <p:cNvSpPr txBox="1"/>
          <p:nvPr/>
        </p:nvSpPr>
        <p:spPr>
          <a:xfrm>
            <a:off x="3014472" y="1435607"/>
            <a:ext cx="7158228" cy="397764"/>
          </a:xfrm>
          <a:prstGeom prst="rect">
            <a:avLst/>
          </a:prstGeom>
        </p:spPr>
        <p:txBody>
          <a:bodyPr wrap="square" lIns="0" tIns="0" rIns="0" bIns="0" rtlCol="0">
            <a:noAutofit/>
          </a:bodyPr>
          <a:lstStyle/>
          <a:p>
            <a:pPr marL="25400">
              <a:lnSpc>
                <a:spcPts val="1000"/>
              </a:lnSpc>
            </a:pPr>
            <a:endParaRPr sz="1000"/>
          </a:p>
        </p:txBody>
      </p:sp>
      <p:sp>
        <p:nvSpPr>
          <p:cNvPr id="10" name="object 10"/>
          <p:cNvSpPr txBox="1"/>
          <p:nvPr/>
        </p:nvSpPr>
        <p:spPr>
          <a:xfrm>
            <a:off x="3014472" y="1833372"/>
            <a:ext cx="7158228" cy="399288"/>
          </a:xfrm>
          <a:prstGeom prst="rect">
            <a:avLst/>
          </a:prstGeom>
        </p:spPr>
        <p:txBody>
          <a:bodyPr wrap="square" lIns="0" tIns="13335" rIns="0" bIns="0" rtlCol="0">
            <a:noAutofit/>
          </a:bodyPr>
          <a:lstStyle/>
          <a:p>
            <a:pPr marR="653026" algn="r">
              <a:lnSpc>
                <a:spcPct val="101725"/>
              </a:lnSpc>
            </a:pPr>
            <a:r>
              <a:rPr sz="1600" b="1" spc="-9" dirty="0">
                <a:latin typeface="Calibri"/>
                <a:cs typeface="Calibri"/>
              </a:rPr>
              <a:t>China</a:t>
            </a:r>
            <a:endParaRPr sz="1600">
              <a:latin typeface="Calibri"/>
              <a:cs typeface="Calibri"/>
            </a:endParaRPr>
          </a:p>
        </p:txBody>
      </p:sp>
      <p:sp>
        <p:nvSpPr>
          <p:cNvPr id="9" name="object 9"/>
          <p:cNvSpPr txBox="1"/>
          <p:nvPr/>
        </p:nvSpPr>
        <p:spPr>
          <a:xfrm>
            <a:off x="3014472" y="2232660"/>
            <a:ext cx="7158228" cy="397763"/>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3014472" y="2630424"/>
            <a:ext cx="7158228" cy="399288"/>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3014472" y="3029712"/>
            <a:ext cx="7158228" cy="397763"/>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3014472" y="3427476"/>
            <a:ext cx="7158228" cy="399288"/>
          </a:xfrm>
          <a:prstGeom prst="rect">
            <a:avLst/>
          </a:prstGeom>
        </p:spPr>
        <p:txBody>
          <a:bodyPr wrap="square" lIns="0" tIns="33020" rIns="0" bIns="0" rtlCol="0">
            <a:noAutofit/>
          </a:bodyPr>
          <a:lstStyle/>
          <a:p>
            <a:pPr marL="278002">
              <a:lnSpc>
                <a:spcPct val="101725"/>
              </a:lnSpc>
            </a:pPr>
            <a:r>
              <a:rPr sz="1600" b="1" spc="0" dirty="0">
                <a:latin typeface="Calibri"/>
                <a:cs typeface="Calibri"/>
              </a:rPr>
              <a:t>United</a:t>
            </a:r>
            <a:r>
              <a:rPr sz="1600" b="1" spc="-40" dirty="0">
                <a:latin typeface="Calibri"/>
                <a:cs typeface="Calibri"/>
              </a:rPr>
              <a:t> </a:t>
            </a:r>
            <a:r>
              <a:rPr sz="1600" b="1" spc="0" dirty="0">
                <a:latin typeface="Calibri"/>
                <a:cs typeface="Calibri"/>
              </a:rPr>
              <a:t>States                                                                                                    </a:t>
            </a:r>
            <a:r>
              <a:rPr sz="1600" b="1" spc="210" dirty="0">
                <a:latin typeface="Calibri"/>
                <a:cs typeface="Calibri"/>
              </a:rPr>
              <a:t> </a:t>
            </a:r>
            <a:r>
              <a:rPr sz="1600" b="1" spc="0" dirty="0">
                <a:latin typeface="Calibri"/>
                <a:cs typeface="Calibri"/>
              </a:rPr>
              <a:t>EU</a:t>
            </a:r>
            <a:r>
              <a:rPr sz="1600" b="1" spc="-18" dirty="0">
                <a:latin typeface="Calibri"/>
                <a:cs typeface="Calibri"/>
              </a:rPr>
              <a:t> </a:t>
            </a:r>
            <a:r>
              <a:rPr sz="1600" b="1" spc="0" dirty="0">
                <a:latin typeface="Calibri"/>
                <a:cs typeface="Calibri"/>
              </a:rPr>
              <a:t>T</a:t>
            </a:r>
            <a:r>
              <a:rPr sz="1600" b="1" spc="9" dirty="0">
                <a:latin typeface="Calibri"/>
                <a:cs typeface="Calibri"/>
              </a:rPr>
              <a:t>o</a:t>
            </a:r>
            <a:r>
              <a:rPr sz="1600" b="1" spc="0" dirty="0">
                <a:latin typeface="Calibri"/>
                <a:cs typeface="Calibri"/>
              </a:rPr>
              <a:t>p</a:t>
            </a:r>
            <a:r>
              <a:rPr sz="1600" b="1" spc="-20" dirty="0">
                <a:latin typeface="Calibri"/>
                <a:cs typeface="Calibri"/>
              </a:rPr>
              <a:t> </a:t>
            </a:r>
            <a:r>
              <a:rPr sz="1600" b="1" spc="0" dirty="0">
                <a:latin typeface="Calibri"/>
                <a:cs typeface="Calibri"/>
              </a:rPr>
              <a:t>8</a:t>
            </a:r>
            <a:endParaRPr sz="1600">
              <a:latin typeface="Calibri"/>
              <a:cs typeface="Calibri"/>
            </a:endParaRPr>
          </a:p>
        </p:txBody>
      </p:sp>
      <p:sp>
        <p:nvSpPr>
          <p:cNvPr id="5" name="object 5"/>
          <p:cNvSpPr txBox="1"/>
          <p:nvPr/>
        </p:nvSpPr>
        <p:spPr>
          <a:xfrm>
            <a:off x="3014472" y="3826764"/>
            <a:ext cx="7158228" cy="397763"/>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3014472" y="4224528"/>
            <a:ext cx="7158228" cy="399288"/>
          </a:xfrm>
          <a:prstGeom prst="rect">
            <a:avLst/>
          </a:prstGeom>
        </p:spPr>
        <p:txBody>
          <a:bodyPr wrap="square" lIns="0" tIns="8366" rIns="0" bIns="0" rtlCol="0">
            <a:noAutofit/>
          </a:bodyPr>
          <a:lstStyle/>
          <a:p>
            <a:pPr>
              <a:lnSpc>
                <a:spcPts val="1100"/>
              </a:lnSpc>
            </a:pPr>
            <a:endParaRPr sz="1100"/>
          </a:p>
          <a:p>
            <a:pPr marR="550672" algn="r">
              <a:lnSpc>
                <a:spcPct val="101725"/>
              </a:lnSpc>
            </a:pPr>
            <a:r>
              <a:rPr sz="1600" b="1" spc="-7" dirty="0">
                <a:latin typeface="Calibri"/>
                <a:cs typeface="Calibri"/>
              </a:rPr>
              <a:t>Japan</a:t>
            </a:r>
            <a:endParaRPr sz="1600">
              <a:latin typeface="Calibri"/>
              <a:cs typeface="Calibri"/>
            </a:endParaRPr>
          </a:p>
        </p:txBody>
      </p:sp>
      <p:sp>
        <p:nvSpPr>
          <p:cNvPr id="3" name="object 3"/>
          <p:cNvSpPr txBox="1"/>
          <p:nvPr/>
        </p:nvSpPr>
        <p:spPr>
          <a:xfrm>
            <a:off x="3014472" y="4623816"/>
            <a:ext cx="7158228" cy="397763"/>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3014472" y="5021580"/>
            <a:ext cx="7158228" cy="397763"/>
          </a:xfrm>
          <a:prstGeom prst="rect">
            <a:avLst/>
          </a:prstGeom>
        </p:spPr>
        <p:txBody>
          <a:bodyPr wrap="square" lIns="0" tIns="4683" rIns="0" bIns="0" rtlCol="0">
            <a:noAutofit/>
          </a:bodyPr>
          <a:lstStyle/>
          <a:p>
            <a:pPr>
              <a:lnSpc>
                <a:spcPts val="700"/>
              </a:lnSpc>
            </a:pPr>
            <a:endParaRPr sz="700"/>
          </a:p>
          <a:p>
            <a:pPr marR="73561" algn="r">
              <a:lnSpc>
                <a:spcPct val="101725"/>
              </a:lnSpc>
            </a:pPr>
            <a:r>
              <a:rPr sz="1600" b="1" spc="-4" dirty="0">
                <a:latin typeface="Calibri"/>
                <a:cs typeface="Calibri"/>
              </a:rPr>
              <a:t>South Korea and Taiwan</a:t>
            </a:r>
            <a:endParaRPr sz="16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35" name="object 35"/>
          <p:cNvSpPr/>
          <p:nvPr/>
        </p:nvSpPr>
        <p:spPr>
          <a:xfrm>
            <a:off x="0" y="0"/>
            <a:ext cx="12192000" cy="1153667"/>
          </a:xfrm>
          <a:custGeom>
            <a:avLst/>
            <a:gdLst/>
            <a:ahLst/>
            <a:cxnLst/>
            <a:rect l="l" t="t" r="r" b="b"/>
            <a:pathLst>
              <a:path w="12192000" h="1153667">
                <a:moveTo>
                  <a:pt x="0" y="1153667"/>
                </a:moveTo>
                <a:lnTo>
                  <a:pt x="12192000" y="1153667"/>
                </a:lnTo>
                <a:lnTo>
                  <a:pt x="12192000" y="0"/>
                </a:lnTo>
                <a:lnTo>
                  <a:pt x="0" y="0"/>
                </a:lnTo>
                <a:lnTo>
                  <a:pt x="0" y="1153667"/>
                </a:lnTo>
                <a:close/>
              </a:path>
            </a:pathLst>
          </a:custGeom>
          <a:solidFill>
            <a:srgbClr val="1F487C">
              <a:alpha val="14902"/>
            </a:srgbClr>
          </a:solidFill>
        </p:spPr>
        <p:txBody>
          <a:bodyPr wrap="square" lIns="0" tIns="0" rIns="0" bIns="0" rtlCol="0">
            <a:noAutofit/>
          </a:bodyPr>
          <a:lstStyle/>
          <a:p>
            <a:endParaRPr/>
          </a:p>
        </p:txBody>
      </p:sp>
      <p:sp>
        <p:nvSpPr>
          <p:cNvPr id="36" name="object 36"/>
          <p:cNvSpPr/>
          <p:nvPr/>
        </p:nvSpPr>
        <p:spPr>
          <a:xfrm>
            <a:off x="2808732" y="5021580"/>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37" name="object 37"/>
          <p:cNvSpPr/>
          <p:nvPr/>
        </p:nvSpPr>
        <p:spPr>
          <a:xfrm>
            <a:off x="2808732" y="4427220"/>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38" name="object 38"/>
          <p:cNvSpPr/>
          <p:nvPr/>
        </p:nvSpPr>
        <p:spPr>
          <a:xfrm>
            <a:off x="2808732" y="3832860"/>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39" name="object 39"/>
          <p:cNvSpPr/>
          <p:nvPr/>
        </p:nvSpPr>
        <p:spPr>
          <a:xfrm>
            <a:off x="2808732" y="3240024"/>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40" name="object 40"/>
          <p:cNvSpPr/>
          <p:nvPr/>
        </p:nvSpPr>
        <p:spPr>
          <a:xfrm>
            <a:off x="2808732" y="2645664"/>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41" name="object 41"/>
          <p:cNvSpPr/>
          <p:nvPr/>
        </p:nvSpPr>
        <p:spPr>
          <a:xfrm>
            <a:off x="2808732" y="2051303"/>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42" name="object 42"/>
          <p:cNvSpPr/>
          <p:nvPr/>
        </p:nvSpPr>
        <p:spPr>
          <a:xfrm>
            <a:off x="2808732" y="1458467"/>
            <a:ext cx="7350252" cy="0"/>
          </a:xfrm>
          <a:custGeom>
            <a:avLst/>
            <a:gdLst/>
            <a:ahLst/>
            <a:cxnLst/>
            <a:rect l="l" t="t" r="r" b="b"/>
            <a:pathLst>
              <a:path w="7350252">
                <a:moveTo>
                  <a:pt x="0" y="0"/>
                </a:moveTo>
                <a:lnTo>
                  <a:pt x="7350252" y="0"/>
                </a:lnTo>
              </a:path>
            </a:pathLst>
          </a:custGeom>
          <a:ln w="9144">
            <a:solidFill>
              <a:srgbClr val="BEBEBE"/>
            </a:solidFill>
          </a:ln>
        </p:spPr>
        <p:txBody>
          <a:bodyPr wrap="square" lIns="0" tIns="0" rIns="0" bIns="0" rtlCol="0">
            <a:noAutofit/>
          </a:bodyPr>
          <a:lstStyle/>
          <a:p>
            <a:endParaRPr/>
          </a:p>
        </p:txBody>
      </p:sp>
      <p:sp>
        <p:nvSpPr>
          <p:cNvPr id="43" name="object 43"/>
          <p:cNvSpPr/>
          <p:nvPr/>
        </p:nvSpPr>
        <p:spPr>
          <a:xfrm>
            <a:off x="2808732" y="1458467"/>
            <a:ext cx="7350252" cy="4155948"/>
          </a:xfrm>
          <a:custGeom>
            <a:avLst/>
            <a:gdLst/>
            <a:ahLst/>
            <a:cxnLst/>
            <a:rect l="l" t="t" r="r" b="b"/>
            <a:pathLst>
              <a:path w="7350252" h="4155948">
                <a:moveTo>
                  <a:pt x="0" y="4155948"/>
                </a:moveTo>
                <a:lnTo>
                  <a:pt x="7350252" y="4155948"/>
                </a:lnTo>
                <a:lnTo>
                  <a:pt x="7350252" y="0"/>
                </a:lnTo>
                <a:lnTo>
                  <a:pt x="0" y="0"/>
                </a:lnTo>
                <a:lnTo>
                  <a:pt x="0" y="4155948"/>
                </a:lnTo>
                <a:close/>
              </a:path>
            </a:pathLst>
          </a:custGeom>
          <a:ln w="9144">
            <a:solidFill>
              <a:srgbClr val="A6A6A6"/>
            </a:solidFill>
          </a:ln>
        </p:spPr>
        <p:txBody>
          <a:bodyPr wrap="square" lIns="0" tIns="0" rIns="0" bIns="0" rtlCol="0">
            <a:noAutofit/>
          </a:bodyPr>
          <a:lstStyle/>
          <a:p>
            <a:endParaRPr/>
          </a:p>
        </p:txBody>
      </p:sp>
      <p:sp>
        <p:nvSpPr>
          <p:cNvPr id="44" name="object 44"/>
          <p:cNvSpPr/>
          <p:nvPr/>
        </p:nvSpPr>
        <p:spPr>
          <a:xfrm>
            <a:off x="2808732" y="5614416"/>
            <a:ext cx="7350252" cy="0"/>
          </a:xfrm>
          <a:custGeom>
            <a:avLst/>
            <a:gdLst/>
            <a:ahLst/>
            <a:cxnLst/>
            <a:rect l="l" t="t" r="r" b="b"/>
            <a:pathLst>
              <a:path w="7350252">
                <a:moveTo>
                  <a:pt x="0" y="0"/>
                </a:moveTo>
                <a:lnTo>
                  <a:pt x="7350252" y="0"/>
                </a:lnTo>
              </a:path>
            </a:pathLst>
          </a:custGeom>
          <a:ln w="9144">
            <a:solidFill>
              <a:srgbClr val="A6A6A6"/>
            </a:solidFill>
          </a:ln>
        </p:spPr>
        <p:txBody>
          <a:bodyPr wrap="square" lIns="0" tIns="0" rIns="0" bIns="0" rtlCol="0">
            <a:noAutofit/>
          </a:bodyPr>
          <a:lstStyle/>
          <a:p>
            <a:endParaRPr/>
          </a:p>
        </p:txBody>
      </p:sp>
      <p:sp>
        <p:nvSpPr>
          <p:cNvPr id="45" name="object 45"/>
          <p:cNvSpPr/>
          <p:nvPr/>
        </p:nvSpPr>
        <p:spPr>
          <a:xfrm>
            <a:off x="2808732"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46" name="object 46"/>
          <p:cNvSpPr/>
          <p:nvPr/>
        </p:nvSpPr>
        <p:spPr>
          <a:xfrm>
            <a:off x="3299460"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47" name="object 47"/>
          <p:cNvSpPr/>
          <p:nvPr/>
        </p:nvSpPr>
        <p:spPr>
          <a:xfrm>
            <a:off x="3788664"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48" name="object 48"/>
          <p:cNvSpPr/>
          <p:nvPr/>
        </p:nvSpPr>
        <p:spPr>
          <a:xfrm>
            <a:off x="4279392"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49" name="object 49"/>
          <p:cNvSpPr/>
          <p:nvPr/>
        </p:nvSpPr>
        <p:spPr>
          <a:xfrm>
            <a:off x="4768596"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0" name="object 50"/>
          <p:cNvSpPr/>
          <p:nvPr/>
        </p:nvSpPr>
        <p:spPr>
          <a:xfrm>
            <a:off x="5259324"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1" name="object 51"/>
          <p:cNvSpPr/>
          <p:nvPr/>
        </p:nvSpPr>
        <p:spPr>
          <a:xfrm>
            <a:off x="5748528"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2" name="object 52"/>
          <p:cNvSpPr/>
          <p:nvPr/>
        </p:nvSpPr>
        <p:spPr>
          <a:xfrm>
            <a:off x="6239256"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3" name="object 53"/>
          <p:cNvSpPr/>
          <p:nvPr/>
        </p:nvSpPr>
        <p:spPr>
          <a:xfrm>
            <a:off x="6729983"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4" name="object 54"/>
          <p:cNvSpPr/>
          <p:nvPr/>
        </p:nvSpPr>
        <p:spPr>
          <a:xfrm>
            <a:off x="7219188"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5" name="object 55"/>
          <p:cNvSpPr/>
          <p:nvPr/>
        </p:nvSpPr>
        <p:spPr>
          <a:xfrm>
            <a:off x="7709916"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6" name="object 56"/>
          <p:cNvSpPr/>
          <p:nvPr/>
        </p:nvSpPr>
        <p:spPr>
          <a:xfrm>
            <a:off x="8199120"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7" name="object 57"/>
          <p:cNvSpPr/>
          <p:nvPr/>
        </p:nvSpPr>
        <p:spPr>
          <a:xfrm>
            <a:off x="8689848"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8" name="object 58"/>
          <p:cNvSpPr/>
          <p:nvPr/>
        </p:nvSpPr>
        <p:spPr>
          <a:xfrm>
            <a:off x="9179052"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59" name="object 59"/>
          <p:cNvSpPr/>
          <p:nvPr/>
        </p:nvSpPr>
        <p:spPr>
          <a:xfrm>
            <a:off x="9669780"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60" name="object 60"/>
          <p:cNvSpPr/>
          <p:nvPr/>
        </p:nvSpPr>
        <p:spPr>
          <a:xfrm>
            <a:off x="10158984" y="5553456"/>
            <a:ext cx="0" cy="60959"/>
          </a:xfrm>
          <a:custGeom>
            <a:avLst/>
            <a:gdLst/>
            <a:ahLst/>
            <a:cxnLst/>
            <a:rect l="l" t="t" r="r" b="b"/>
            <a:pathLst>
              <a:path h="60960">
                <a:moveTo>
                  <a:pt x="0" y="0"/>
                </a:moveTo>
                <a:lnTo>
                  <a:pt x="0" y="60960"/>
                </a:lnTo>
              </a:path>
            </a:pathLst>
          </a:custGeom>
          <a:ln w="9144">
            <a:solidFill>
              <a:srgbClr val="A6A6A6"/>
            </a:solidFill>
          </a:ln>
        </p:spPr>
        <p:txBody>
          <a:bodyPr wrap="square" lIns="0" tIns="0" rIns="0" bIns="0" rtlCol="0">
            <a:noAutofit/>
          </a:bodyPr>
          <a:lstStyle/>
          <a:p>
            <a:endParaRPr/>
          </a:p>
        </p:txBody>
      </p:sp>
      <p:sp>
        <p:nvSpPr>
          <p:cNvPr id="61" name="object 61"/>
          <p:cNvSpPr/>
          <p:nvPr/>
        </p:nvSpPr>
        <p:spPr>
          <a:xfrm>
            <a:off x="3054858" y="3249929"/>
            <a:ext cx="6859524" cy="877824"/>
          </a:xfrm>
          <a:custGeom>
            <a:avLst/>
            <a:gdLst/>
            <a:ahLst/>
            <a:cxnLst/>
            <a:rect l="l" t="t" r="r" b="b"/>
            <a:pathLst>
              <a:path w="6859524" h="877824">
                <a:moveTo>
                  <a:pt x="0" y="818388"/>
                </a:moveTo>
                <a:lnTo>
                  <a:pt x="489204" y="815340"/>
                </a:lnTo>
                <a:lnTo>
                  <a:pt x="979932" y="877824"/>
                </a:lnTo>
                <a:lnTo>
                  <a:pt x="1469136" y="804672"/>
                </a:lnTo>
                <a:lnTo>
                  <a:pt x="1959864" y="740664"/>
                </a:lnTo>
                <a:lnTo>
                  <a:pt x="2449068" y="621792"/>
                </a:lnTo>
                <a:lnTo>
                  <a:pt x="2939796" y="512064"/>
                </a:lnTo>
                <a:lnTo>
                  <a:pt x="3429000" y="382524"/>
                </a:lnTo>
                <a:lnTo>
                  <a:pt x="3919728" y="326136"/>
                </a:lnTo>
                <a:lnTo>
                  <a:pt x="4408932" y="333756"/>
                </a:lnTo>
                <a:lnTo>
                  <a:pt x="4899660" y="364236"/>
                </a:lnTo>
                <a:lnTo>
                  <a:pt x="5388864" y="274320"/>
                </a:lnTo>
                <a:lnTo>
                  <a:pt x="5879592" y="204216"/>
                </a:lnTo>
                <a:lnTo>
                  <a:pt x="6368796" y="109728"/>
                </a:lnTo>
                <a:lnTo>
                  <a:pt x="6859524" y="0"/>
                </a:lnTo>
              </a:path>
            </a:pathLst>
          </a:custGeom>
          <a:ln w="38100">
            <a:solidFill>
              <a:srgbClr val="FF0000"/>
            </a:solidFill>
          </a:ln>
        </p:spPr>
        <p:txBody>
          <a:bodyPr wrap="square" lIns="0" tIns="0" rIns="0" bIns="0" rtlCol="0">
            <a:noAutofit/>
          </a:bodyPr>
          <a:lstStyle/>
          <a:p>
            <a:endParaRPr/>
          </a:p>
        </p:txBody>
      </p:sp>
      <p:sp>
        <p:nvSpPr>
          <p:cNvPr id="62" name="object 62"/>
          <p:cNvSpPr/>
          <p:nvPr/>
        </p:nvSpPr>
        <p:spPr>
          <a:xfrm>
            <a:off x="3054858" y="4132326"/>
            <a:ext cx="6859524" cy="481584"/>
          </a:xfrm>
          <a:custGeom>
            <a:avLst/>
            <a:gdLst/>
            <a:ahLst/>
            <a:cxnLst/>
            <a:rect l="l" t="t" r="r" b="b"/>
            <a:pathLst>
              <a:path w="6859524" h="481584">
                <a:moveTo>
                  <a:pt x="0" y="422148"/>
                </a:moveTo>
                <a:lnTo>
                  <a:pt x="489204" y="431292"/>
                </a:lnTo>
                <a:lnTo>
                  <a:pt x="979932" y="481584"/>
                </a:lnTo>
                <a:lnTo>
                  <a:pt x="1469136" y="448056"/>
                </a:lnTo>
                <a:lnTo>
                  <a:pt x="1959864" y="426719"/>
                </a:lnTo>
                <a:lnTo>
                  <a:pt x="2449068" y="394716"/>
                </a:lnTo>
                <a:lnTo>
                  <a:pt x="2939796" y="362712"/>
                </a:lnTo>
                <a:lnTo>
                  <a:pt x="3429000" y="291084"/>
                </a:lnTo>
                <a:lnTo>
                  <a:pt x="3919728" y="248412"/>
                </a:lnTo>
                <a:lnTo>
                  <a:pt x="4408932" y="228600"/>
                </a:lnTo>
                <a:lnTo>
                  <a:pt x="4899660" y="220980"/>
                </a:lnTo>
                <a:lnTo>
                  <a:pt x="5388864" y="163068"/>
                </a:lnTo>
                <a:lnTo>
                  <a:pt x="5879592" y="121919"/>
                </a:lnTo>
                <a:lnTo>
                  <a:pt x="6368796" y="64007"/>
                </a:lnTo>
                <a:lnTo>
                  <a:pt x="6859524" y="0"/>
                </a:lnTo>
              </a:path>
            </a:pathLst>
          </a:custGeom>
          <a:ln w="38100">
            <a:solidFill>
              <a:srgbClr val="FF0000"/>
            </a:solidFill>
            <a:prstDash val="lgDash"/>
          </a:ln>
        </p:spPr>
        <p:txBody>
          <a:bodyPr wrap="square" lIns="0" tIns="0" rIns="0" bIns="0" rtlCol="0">
            <a:noAutofit/>
          </a:bodyPr>
          <a:lstStyle/>
          <a:p>
            <a:endParaRPr/>
          </a:p>
        </p:txBody>
      </p:sp>
      <p:sp>
        <p:nvSpPr>
          <p:cNvPr id="63" name="object 63"/>
          <p:cNvSpPr/>
          <p:nvPr/>
        </p:nvSpPr>
        <p:spPr>
          <a:xfrm>
            <a:off x="3054858" y="4731258"/>
            <a:ext cx="6859524" cy="397764"/>
          </a:xfrm>
          <a:custGeom>
            <a:avLst/>
            <a:gdLst/>
            <a:ahLst/>
            <a:cxnLst/>
            <a:rect l="l" t="t" r="r" b="b"/>
            <a:pathLst>
              <a:path w="6859524" h="397764">
                <a:moveTo>
                  <a:pt x="0" y="397764"/>
                </a:moveTo>
                <a:lnTo>
                  <a:pt x="489204" y="385572"/>
                </a:lnTo>
                <a:lnTo>
                  <a:pt x="979932" y="396240"/>
                </a:lnTo>
                <a:lnTo>
                  <a:pt x="1469136" y="358140"/>
                </a:lnTo>
                <a:lnTo>
                  <a:pt x="1959864" y="315468"/>
                </a:lnTo>
                <a:lnTo>
                  <a:pt x="2449068" y="228600"/>
                </a:lnTo>
                <a:lnTo>
                  <a:pt x="2939796" y="150876"/>
                </a:lnTo>
                <a:lnTo>
                  <a:pt x="3429000" y="92964"/>
                </a:lnTo>
                <a:lnTo>
                  <a:pt x="3919728" y="77724"/>
                </a:lnTo>
                <a:lnTo>
                  <a:pt x="4408932" y="106680"/>
                </a:lnTo>
                <a:lnTo>
                  <a:pt x="4899660" y="143256"/>
                </a:lnTo>
                <a:lnTo>
                  <a:pt x="5388864" y="112776"/>
                </a:lnTo>
                <a:lnTo>
                  <a:pt x="5879592" y="82296"/>
                </a:lnTo>
                <a:lnTo>
                  <a:pt x="6368796" y="45720"/>
                </a:lnTo>
                <a:lnTo>
                  <a:pt x="6859524" y="0"/>
                </a:lnTo>
              </a:path>
            </a:pathLst>
          </a:custGeom>
          <a:ln w="38100">
            <a:solidFill>
              <a:srgbClr val="FF0000"/>
            </a:solidFill>
            <a:prstDash val="dash"/>
          </a:ln>
        </p:spPr>
        <p:txBody>
          <a:bodyPr wrap="square" lIns="0" tIns="0" rIns="0" bIns="0" rtlCol="0">
            <a:noAutofit/>
          </a:bodyPr>
          <a:lstStyle/>
          <a:p>
            <a:endParaRPr/>
          </a:p>
        </p:txBody>
      </p:sp>
      <p:sp>
        <p:nvSpPr>
          <p:cNvPr id="64" name="object 64"/>
          <p:cNvSpPr/>
          <p:nvPr/>
        </p:nvSpPr>
        <p:spPr>
          <a:xfrm>
            <a:off x="3054858" y="3589782"/>
            <a:ext cx="6859524" cy="1563623"/>
          </a:xfrm>
          <a:custGeom>
            <a:avLst/>
            <a:gdLst/>
            <a:ahLst/>
            <a:cxnLst/>
            <a:rect l="l" t="t" r="r" b="b"/>
            <a:pathLst>
              <a:path w="6859524" h="1563623">
                <a:moveTo>
                  <a:pt x="0" y="1563623"/>
                </a:moveTo>
                <a:lnTo>
                  <a:pt x="489204" y="1540763"/>
                </a:lnTo>
                <a:lnTo>
                  <a:pt x="979932" y="1459991"/>
                </a:lnTo>
                <a:lnTo>
                  <a:pt x="1469136" y="1298447"/>
                </a:lnTo>
                <a:lnTo>
                  <a:pt x="1959864" y="1142999"/>
                </a:lnTo>
                <a:lnTo>
                  <a:pt x="2449068" y="979931"/>
                </a:lnTo>
                <a:lnTo>
                  <a:pt x="2939796" y="661415"/>
                </a:lnTo>
                <a:lnTo>
                  <a:pt x="3429000" y="446531"/>
                </a:lnTo>
                <a:lnTo>
                  <a:pt x="3919728" y="336803"/>
                </a:lnTo>
                <a:lnTo>
                  <a:pt x="4408932" y="158495"/>
                </a:lnTo>
                <a:lnTo>
                  <a:pt x="4899660" y="160019"/>
                </a:lnTo>
                <a:lnTo>
                  <a:pt x="5388864" y="112775"/>
                </a:lnTo>
                <a:lnTo>
                  <a:pt x="5879592" y="105155"/>
                </a:lnTo>
                <a:lnTo>
                  <a:pt x="6368796" y="36575"/>
                </a:lnTo>
                <a:lnTo>
                  <a:pt x="6859524" y="0"/>
                </a:lnTo>
              </a:path>
            </a:pathLst>
          </a:custGeom>
          <a:ln w="38100">
            <a:solidFill>
              <a:srgbClr val="000000"/>
            </a:solidFill>
          </a:ln>
        </p:spPr>
        <p:txBody>
          <a:bodyPr wrap="square" lIns="0" tIns="0" rIns="0" bIns="0" rtlCol="0">
            <a:noAutofit/>
          </a:bodyPr>
          <a:lstStyle/>
          <a:p>
            <a:endParaRPr/>
          </a:p>
        </p:txBody>
      </p:sp>
      <p:sp>
        <p:nvSpPr>
          <p:cNvPr id="65" name="object 65"/>
          <p:cNvSpPr/>
          <p:nvPr/>
        </p:nvSpPr>
        <p:spPr>
          <a:xfrm>
            <a:off x="3054858" y="2109978"/>
            <a:ext cx="6859524" cy="1367027"/>
          </a:xfrm>
          <a:custGeom>
            <a:avLst/>
            <a:gdLst/>
            <a:ahLst/>
            <a:cxnLst/>
            <a:rect l="l" t="t" r="r" b="b"/>
            <a:pathLst>
              <a:path w="6859524" h="1367027">
                <a:moveTo>
                  <a:pt x="0" y="1353312"/>
                </a:moveTo>
                <a:lnTo>
                  <a:pt x="489204" y="1367027"/>
                </a:lnTo>
                <a:lnTo>
                  <a:pt x="979932" y="1307592"/>
                </a:lnTo>
                <a:lnTo>
                  <a:pt x="1469136" y="1248156"/>
                </a:lnTo>
                <a:lnTo>
                  <a:pt x="1959864" y="1078992"/>
                </a:lnTo>
                <a:lnTo>
                  <a:pt x="2449068" y="1018032"/>
                </a:lnTo>
                <a:lnTo>
                  <a:pt x="2939796" y="810768"/>
                </a:lnTo>
                <a:lnTo>
                  <a:pt x="3429000" y="746760"/>
                </a:lnTo>
                <a:lnTo>
                  <a:pt x="3919728" y="679704"/>
                </a:lnTo>
                <a:lnTo>
                  <a:pt x="4408932" y="615696"/>
                </a:lnTo>
                <a:lnTo>
                  <a:pt x="4899660" y="505968"/>
                </a:lnTo>
                <a:lnTo>
                  <a:pt x="5388864" y="358139"/>
                </a:lnTo>
                <a:lnTo>
                  <a:pt x="5879592" y="355092"/>
                </a:lnTo>
                <a:lnTo>
                  <a:pt x="6368796" y="0"/>
                </a:lnTo>
                <a:lnTo>
                  <a:pt x="6859524" y="50292"/>
                </a:lnTo>
              </a:path>
            </a:pathLst>
          </a:custGeom>
          <a:ln w="38100">
            <a:solidFill>
              <a:srgbClr val="00AFEF"/>
            </a:solidFill>
          </a:ln>
        </p:spPr>
        <p:txBody>
          <a:bodyPr wrap="square" lIns="0" tIns="0" rIns="0" bIns="0" rtlCol="0">
            <a:noAutofit/>
          </a:bodyPr>
          <a:lstStyle/>
          <a:p>
            <a:endParaRPr/>
          </a:p>
        </p:txBody>
      </p:sp>
      <p:sp>
        <p:nvSpPr>
          <p:cNvPr id="66" name="object 66"/>
          <p:cNvSpPr/>
          <p:nvPr/>
        </p:nvSpPr>
        <p:spPr>
          <a:xfrm>
            <a:off x="3054858" y="5132070"/>
            <a:ext cx="6859524" cy="79248"/>
          </a:xfrm>
          <a:custGeom>
            <a:avLst/>
            <a:gdLst/>
            <a:ahLst/>
            <a:cxnLst/>
            <a:rect l="l" t="t" r="r" b="b"/>
            <a:pathLst>
              <a:path w="6859524" h="79248">
                <a:moveTo>
                  <a:pt x="0" y="62483"/>
                </a:moveTo>
                <a:lnTo>
                  <a:pt x="489204" y="42671"/>
                </a:lnTo>
                <a:lnTo>
                  <a:pt x="979932" y="39623"/>
                </a:lnTo>
                <a:lnTo>
                  <a:pt x="1469136" y="32003"/>
                </a:lnTo>
                <a:lnTo>
                  <a:pt x="1959864" y="12191"/>
                </a:lnTo>
                <a:lnTo>
                  <a:pt x="2449068" y="27431"/>
                </a:lnTo>
                <a:lnTo>
                  <a:pt x="2939796" y="0"/>
                </a:lnTo>
                <a:lnTo>
                  <a:pt x="3429000" y="6095"/>
                </a:lnTo>
                <a:lnTo>
                  <a:pt x="3919728" y="21335"/>
                </a:lnTo>
                <a:lnTo>
                  <a:pt x="4408932" y="44195"/>
                </a:lnTo>
                <a:lnTo>
                  <a:pt x="4899660" y="39623"/>
                </a:lnTo>
                <a:lnTo>
                  <a:pt x="5388864" y="60959"/>
                </a:lnTo>
                <a:lnTo>
                  <a:pt x="5879592" y="60959"/>
                </a:lnTo>
                <a:lnTo>
                  <a:pt x="6368796" y="79247"/>
                </a:lnTo>
                <a:lnTo>
                  <a:pt x="6859524" y="67055"/>
                </a:lnTo>
              </a:path>
            </a:pathLst>
          </a:custGeom>
          <a:ln w="38100">
            <a:solidFill>
              <a:srgbClr val="F79546"/>
            </a:solidFill>
          </a:ln>
        </p:spPr>
        <p:txBody>
          <a:bodyPr wrap="square" lIns="0" tIns="0" rIns="0" bIns="0" rtlCol="0">
            <a:noAutofit/>
          </a:bodyPr>
          <a:lstStyle/>
          <a:p>
            <a:endParaRPr/>
          </a:p>
        </p:txBody>
      </p:sp>
      <p:sp>
        <p:nvSpPr>
          <p:cNvPr id="67" name="object 67"/>
          <p:cNvSpPr/>
          <p:nvPr/>
        </p:nvSpPr>
        <p:spPr>
          <a:xfrm>
            <a:off x="3054858" y="5103114"/>
            <a:ext cx="6859524" cy="280416"/>
          </a:xfrm>
          <a:custGeom>
            <a:avLst/>
            <a:gdLst/>
            <a:ahLst/>
            <a:cxnLst/>
            <a:rect l="l" t="t" r="r" b="b"/>
            <a:pathLst>
              <a:path w="6859524" h="280415">
                <a:moveTo>
                  <a:pt x="0" y="280416"/>
                </a:moveTo>
                <a:lnTo>
                  <a:pt x="489204" y="274320"/>
                </a:lnTo>
                <a:lnTo>
                  <a:pt x="979932" y="259080"/>
                </a:lnTo>
                <a:lnTo>
                  <a:pt x="1469136" y="239268"/>
                </a:lnTo>
                <a:lnTo>
                  <a:pt x="1959864" y="210312"/>
                </a:lnTo>
                <a:lnTo>
                  <a:pt x="2449068" y="196596"/>
                </a:lnTo>
                <a:lnTo>
                  <a:pt x="2939796" y="170688"/>
                </a:lnTo>
                <a:lnTo>
                  <a:pt x="3429000" y="163068"/>
                </a:lnTo>
                <a:lnTo>
                  <a:pt x="3919728" y="152400"/>
                </a:lnTo>
                <a:lnTo>
                  <a:pt x="4408932" y="105156"/>
                </a:lnTo>
                <a:lnTo>
                  <a:pt x="4899660" y="36575"/>
                </a:lnTo>
                <a:lnTo>
                  <a:pt x="5388864" y="35052"/>
                </a:lnTo>
                <a:lnTo>
                  <a:pt x="5879592" y="21336"/>
                </a:lnTo>
                <a:lnTo>
                  <a:pt x="6368796" y="0"/>
                </a:lnTo>
                <a:lnTo>
                  <a:pt x="6859524" y="6096"/>
                </a:lnTo>
              </a:path>
            </a:pathLst>
          </a:custGeom>
          <a:ln w="38100">
            <a:solidFill>
              <a:srgbClr val="2C4D75"/>
            </a:solidFill>
          </a:ln>
        </p:spPr>
        <p:txBody>
          <a:bodyPr wrap="square" lIns="0" tIns="0" rIns="0" bIns="0" rtlCol="0">
            <a:noAutofit/>
          </a:bodyPr>
          <a:lstStyle/>
          <a:p>
            <a:endParaRPr/>
          </a:p>
        </p:txBody>
      </p:sp>
      <p:sp>
        <p:nvSpPr>
          <p:cNvPr id="68" name="object 68"/>
          <p:cNvSpPr/>
          <p:nvPr/>
        </p:nvSpPr>
        <p:spPr>
          <a:xfrm>
            <a:off x="7203948" y="5308219"/>
            <a:ext cx="434212" cy="113792"/>
          </a:xfrm>
          <a:custGeom>
            <a:avLst/>
            <a:gdLst/>
            <a:ahLst/>
            <a:cxnLst/>
            <a:rect l="l" t="t" r="r" b="b"/>
            <a:pathLst>
              <a:path w="434212" h="113792">
                <a:moveTo>
                  <a:pt x="73531" y="43586"/>
                </a:moveTo>
                <a:lnTo>
                  <a:pt x="431800" y="113791"/>
                </a:lnTo>
                <a:lnTo>
                  <a:pt x="434212" y="101345"/>
                </a:lnTo>
                <a:lnTo>
                  <a:pt x="75961" y="31143"/>
                </a:lnTo>
                <a:lnTo>
                  <a:pt x="63500" y="28701"/>
                </a:lnTo>
                <a:lnTo>
                  <a:pt x="61086" y="41147"/>
                </a:lnTo>
                <a:lnTo>
                  <a:pt x="73531" y="43586"/>
                </a:lnTo>
                <a:close/>
              </a:path>
              <a:path w="434212" h="113792">
                <a:moveTo>
                  <a:pt x="75961" y="31143"/>
                </a:moveTo>
                <a:lnTo>
                  <a:pt x="82042" y="0"/>
                </a:lnTo>
                <a:lnTo>
                  <a:pt x="0" y="22732"/>
                </a:lnTo>
                <a:lnTo>
                  <a:pt x="67436" y="74802"/>
                </a:lnTo>
                <a:lnTo>
                  <a:pt x="73531" y="43586"/>
                </a:lnTo>
                <a:lnTo>
                  <a:pt x="61086" y="41147"/>
                </a:lnTo>
                <a:lnTo>
                  <a:pt x="63500" y="28701"/>
                </a:lnTo>
                <a:lnTo>
                  <a:pt x="75961" y="31143"/>
                </a:lnTo>
                <a:close/>
              </a:path>
            </a:pathLst>
          </a:custGeom>
          <a:solidFill>
            <a:srgbClr val="000000"/>
          </a:solidFill>
        </p:spPr>
        <p:txBody>
          <a:bodyPr wrap="square" lIns="0" tIns="0" rIns="0" bIns="0" rtlCol="0">
            <a:noAutofit/>
          </a:bodyPr>
          <a:lstStyle/>
          <a:p>
            <a:endParaRPr/>
          </a:p>
        </p:txBody>
      </p:sp>
      <p:sp>
        <p:nvSpPr>
          <p:cNvPr id="69" name="object 69"/>
          <p:cNvSpPr/>
          <p:nvPr/>
        </p:nvSpPr>
        <p:spPr>
          <a:xfrm>
            <a:off x="6660007" y="3484879"/>
            <a:ext cx="152400" cy="399923"/>
          </a:xfrm>
          <a:custGeom>
            <a:avLst/>
            <a:gdLst/>
            <a:ahLst/>
            <a:cxnLst/>
            <a:rect l="l" t="t" r="r" b="b"/>
            <a:pathLst>
              <a:path w="152400" h="399923">
                <a:moveTo>
                  <a:pt x="114300" y="341757"/>
                </a:moveTo>
                <a:lnTo>
                  <a:pt x="110241" y="329767"/>
                </a:lnTo>
                <a:lnTo>
                  <a:pt x="80137" y="339979"/>
                </a:lnTo>
                <a:lnTo>
                  <a:pt x="140716" y="399923"/>
                </a:lnTo>
                <a:lnTo>
                  <a:pt x="114300" y="341757"/>
                </a:lnTo>
                <a:close/>
              </a:path>
              <a:path w="152400" h="399923">
                <a:moveTo>
                  <a:pt x="126365" y="337693"/>
                </a:moveTo>
                <a:lnTo>
                  <a:pt x="152400" y="315468"/>
                </a:lnTo>
                <a:lnTo>
                  <a:pt x="122294" y="325679"/>
                </a:lnTo>
                <a:lnTo>
                  <a:pt x="126365" y="337693"/>
                </a:lnTo>
                <a:close/>
              </a:path>
              <a:path w="152400" h="399923">
                <a:moveTo>
                  <a:pt x="11938" y="0"/>
                </a:moveTo>
                <a:lnTo>
                  <a:pt x="0" y="4064"/>
                </a:lnTo>
                <a:lnTo>
                  <a:pt x="110241" y="329767"/>
                </a:lnTo>
                <a:lnTo>
                  <a:pt x="114300" y="341757"/>
                </a:lnTo>
                <a:lnTo>
                  <a:pt x="140716" y="399923"/>
                </a:lnTo>
                <a:lnTo>
                  <a:pt x="152400" y="315468"/>
                </a:lnTo>
                <a:lnTo>
                  <a:pt x="126365" y="337693"/>
                </a:lnTo>
                <a:lnTo>
                  <a:pt x="122294" y="325679"/>
                </a:lnTo>
                <a:lnTo>
                  <a:pt x="11938" y="0"/>
                </a:lnTo>
                <a:close/>
              </a:path>
            </a:pathLst>
          </a:custGeom>
          <a:solidFill>
            <a:srgbClr val="000000"/>
          </a:solidFill>
        </p:spPr>
        <p:txBody>
          <a:bodyPr wrap="square" lIns="0" tIns="0" rIns="0" bIns="0" rtlCol="0">
            <a:noAutofit/>
          </a:bodyPr>
          <a:lstStyle/>
          <a:p>
            <a:endParaRPr/>
          </a:p>
        </p:txBody>
      </p:sp>
      <p:sp>
        <p:nvSpPr>
          <p:cNvPr id="70" name="object 70"/>
          <p:cNvSpPr/>
          <p:nvPr/>
        </p:nvSpPr>
        <p:spPr>
          <a:xfrm>
            <a:off x="5014722" y="3033776"/>
            <a:ext cx="1692782" cy="1288669"/>
          </a:xfrm>
          <a:custGeom>
            <a:avLst/>
            <a:gdLst/>
            <a:ahLst/>
            <a:cxnLst/>
            <a:rect l="l" t="t" r="r" b="b"/>
            <a:pathLst>
              <a:path w="1692782" h="1288669">
                <a:moveTo>
                  <a:pt x="1638300" y="1255268"/>
                </a:moveTo>
                <a:lnTo>
                  <a:pt x="1628279" y="1247652"/>
                </a:lnTo>
                <a:lnTo>
                  <a:pt x="1609089" y="1272921"/>
                </a:lnTo>
                <a:lnTo>
                  <a:pt x="1692782" y="1288669"/>
                </a:lnTo>
                <a:lnTo>
                  <a:pt x="1638300" y="1255268"/>
                </a:lnTo>
                <a:close/>
              </a:path>
              <a:path w="1692782" h="1288669">
                <a:moveTo>
                  <a:pt x="1655191" y="1212215"/>
                </a:moveTo>
                <a:lnTo>
                  <a:pt x="1636006" y="1237477"/>
                </a:lnTo>
                <a:lnTo>
                  <a:pt x="1646047" y="1245108"/>
                </a:lnTo>
                <a:lnTo>
                  <a:pt x="1655191" y="1212215"/>
                </a:lnTo>
                <a:close/>
              </a:path>
              <a:path w="1692782" h="1288669">
                <a:moveTo>
                  <a:pt x="7619" y="0"/>
                </a:moveTo>
                <a:lnTo>
                  <a:pt x="0" y="10160"/>
                </a:lnTo>
                <a:lnTo>
                  <a:pt x="1628279" y="1247652"/>
                </a:lnTo>
                <a:lnTo>
                  <a:pt x="1638300" y="1255268"/>
                </a:lnTo>
                <a:lnTo>
                  <a:pt x="1692782" y="1288669"/>
                </a:lnTo>
                <a:lnTo>
                  <a:pt x="1655191" y="1212215"/>
                </a:lnTo>
                <a:lnTo>
                  <a:pt x="1646047" y="1245108"/>
                </a:lnTo>
                <a:lnTo>
                  <a:pt x="1636006" y="1237477"/>
                </a:lnTo>
                <a:lnTo>
                  <a:pt x="7619" y="0"/>
                </a:lnTo>
                <a:close/>
              </a:path>
            </a:pathLst>
          </a:custGeom>
          <a:solidFill>
            <a:srgbClr val="000000"/>
          </a:solidFill>
        </p:spPr>
        <p:txBody>
          <a:bodyPr wrap="square" lIns="0" tIns="0" rIns="0" bIns="0" rtlCol="0">
            <a:noAutofit/>
          </a:bodyPr>
          <a:lstStyle/>
          <a:p>
            <a:endParaRPr/>
          </a:p>
        </p:txBody>
      </p:sp>
      <p:sp>
        <p:nvSpPr>
          <p:cNvPr id="71" name="object 71"/>
          <p:cNvSpPr/>
          <p:nvPr/>
        </p:nvSpPr>
        <p:spPr>
          <a:xfrm>
            <a:off x="7475220" y="4557395"/>
            <a:ext cx="134620" cy="164211"/>
          </a:xfrm>
          <a:custGeom>
            <a:avLst/>
            <a:gdLst/>
            <a:ahLst/>
            <a:cxnLst/>
            <a:rect l="l" t="t" r="r" b="b"/>
            <a:pathLst>
              <a:path w="134620" h="164211">
                <a:moveTo>
                  <a:pt x="43033" y="101002"/>
                </a:moveTo>
                <a:lnTo>
                  <a:pt x="18287" y="81025"/>
                </a:lnTo>
                <a:lnTo>
                  <a:pt x="0" y="164210"/>
                </a:lnTo>
                <a:lnTo>
                  <a:pt x="77597" y="128904"/>
                </a:lnTo>
                <a:lnTo>
                  <a:pt x="52865" y="108939"/>
                </a:lnTo>
                <a:lnTo>
                  <a:pt x="44830" y="118871"/>
                </a:lnTo>
                <a:lnTo>
                  <a:pt x="35051" y="110870"/>
                </a:lnTo>
                <a:lnTo>
                  <a:pt x="43033" y="101002"/>
                </a:lnTo>
                <a:close/>
              </a:path>
              <a:path w="134620" h="164211">
                <a:moveTo>
                  <a:pt x="35051" y="110870"/>
                </a:moveTo>
                <a:lnTo>
                  <a:pt x="44830" y="118871"/>
                </a:lnTo>
                <a:lnTo>
                  <a:pt x="52865" y="108939"/>
                </a:lnTo>
                <a:lnTo>
                  <a:pt x="134620" y="7873"/>
                </a:lnTo>
                <a:lnTo>
                  <a:pt x="124713" y="0"/>
                </a:lnTo>
                <a:lnTo>
                  <a:pt x="43033" y="101002"/>
                </a:lnTo>
                <a:lnTo>
                  <a:pt x="35051" y="110870"/>
                </a:lnTo>
                <a:close/>
              </a:path>
            </a:pathLst>
          </a:custGeom>
          <a:solidFill>
            <a:srgbClr val="000000"/>
          </a:solidFill>
        </p:spPr>
        <p:txBody>
          <a:bodyPr wrap="square" lIns="0" tIns="0" rIns="0" bIns="0" rtlCol="0">
            <a:noAutofit/>
          </a:bodyPr>
          <a:lstStyle/>
          <a:p>
            <a:endParaRPr/>
          </a:p>
        </p:txBody>
      </p:sp>
      <p:sp>
        <p:nvSpPr>
          <p:cNvPr id="72" name="object 72"/>
          <p:cNvSpPr/>
          <p:nvPr/>
        </p:nvSpPr>
        <p:spPr>
          <a:xfrm>
            <a:off x="4843780" y="5152644"/>
            <a:ext cx="175387" cy="324103"/>
          </a:xfrm>
          <a:custGeom>
            <a:avLst/>
            <a:gdLst/>
            <a:ahLst/>
            <a:cxnLst/>
            <a:rect l="l" t="t" r="r" b="b"/>
            <a:pathLst>
              <a:path w="175387" h="324103">
                <a:moveTo>
                  <a:pt x="0" y="318134"/>
                </a:moveTo>
                <a:lnTo>
                  <a:pt x="11175" y="324103"/>
                </a:lnTo>
                <a:lnTo>
                  <a:pt x="145309" y="70308"/>
                </a:lnTo>
                <a:lnTo>
                  <a:pt x="151257" y="59054"/>
                </a:lnTo>
                <a:lnTo>
                  <a:pt x="173482" y="85216"/>
                </a:lnTo>
                <a:lnTo>
                  <a:pt x="175387" y="0"/>
                </a:lnTo>
                <a:lnTo>
                  <a:pt x="140081" y="53212"/>
                </a:lnTo>
                <a:lnTo>
                  <a:pt x="134161" y="64408"/>
                </a:lnTo>
                <a:lnTo>
                  <a:pt x="0" y="318134"/>
                </a:lnTo>
                <a:close/>
              </a:path>
              <a:path w="175387" h="324103">
                <a:moveTo>
                  <a:pt x="140081" y="53212"/>
                </a:moveTo>
                <a:lnTo>
                  <a:pt x="175387" y="0"/>
                </a:lnTo>
                <a:lnTo>
                  <a:pt x="106045" y="49529"/>
                </a:lnTo>
                <a:lnTo>
                  <a:pt x="134161" y="64408"/>
                </a:lnTo>
                <a:lnTo>
                  <a:pt x="140081" y="53212"/>
                </a:lnTo>
                <a:close/>
              </a:path>
              <a:path w="175387" h="324103">
                <a:moveTo>
                  <a:pt x="173482" y="85216"/>
                </a:moveTo>
                <a:lnTo>
                  <a:pt x="151257" y="59054"/>
                </a:lnTo>
                <a:lnTo>
                  <a:pt x="145309" y="70308"/>
                </a:lnTo>
                <a:lnTo>
                  <a:pt x="173482" y="85216"/>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8316468" y="3166872"/>
            <a:ext cx="76200" cy="321182"/>
          </a:xfrm>
          <a:custGeom>
            <a:avLst/>
            <a:gdLst/>
            <a:ahLst/>
            <a:cxnLst/>
            <a:rect l="l" t="t" r="r" b="b"/>
            <a:pathLst>
              <a:path w="76200" h="321182">
                <a:moveTo>
                  <a:pt x="31749" y="244983"/>
                </a:moveTo>
                <a:lnTo>
                  <a:pt x="0" y="244982"/>
                </a:lnTo>
                <a:lnTo>
                  <a:pt x="38100" y="321182"/>
                </a:lnTo>
                <a:lnTo>
                  <a:pt x="76200" y="244982"/>
                </a:lnTo>
                <a:lnTo>
                  <a:pt x="44450" y="244982"/>
                </a:lnTo>
                <a:lnTo>
                  <a:pt x="44450" y="257682"/>
                </a:lnTo>
                <a:lnTo>
                  <a:pt x="31750" y="257682"/>
                </a:lnTo>
                <a:lnTo>
                  <a:pt x="31749" y="244983"/>
                </a:lnTo>
                <a:close/>
              </a:path>
              <a:path w="76200" h="321182">
                <a:moveTo>
                  <a:pt x="31750" y="257682"/>
                </a:moveTo>
                <a:lnTo>
                  <a:pt x="44450" y="257682"/>
                </a:lnTo>
                <a:lnTo>
                  <a:pt x="44450" y="0"/>
                </a:lnTo>
                <a:lnTo>
                  <a:pt x="31750" y="0"/>
                </a:lnTo>
                <a:lnTo>
                  <a:pt x="31750" y="257682"/>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0" y="6507479"/>
            <a:ext cx="12192000" cy="350518"/>
          </a:xfrm>
          <a:custGeom>
            <a:avLst/>
            <a:gdLst/>
            <a:ahLst/>
            <a:cxnLst/>
            <a:rect l="l" t="t" r="r" b="b"/>
            <a:pathLst>
              <a:path w="12192000" h="350518">
                <a:moveTo>
                  <a:pt x="12192000" y="350518"/>
                </a:moveTo>
                <a:lnTo>
                  <a:pt x="12192000" y="0"/>
                </a:lnTo>
                <a:lnTo>
                  <a:pt x="0" y="0"/>
                </a:lnTo>
                <a:lnTo>
                  <a:pt x="0" y="350518"/>
                </a:lnTo>
                <a:lnTo>
                  <a:pt x="12192000" y="350518"/>
                </a:lnTo>
                <a:close/>
              </a:path>
            </a:pathLst>
          </a:custGeom>
          <a:solidFill>
            <a:srgbClr val="000000">
              <a:alpha val="54901"/>
            </a:srgbClr>
          </a:solidFill>
        </p:spPr>
        <p:txBody>
          <a:bodyPr wrap="square" lIns="0" tIns="0" rIns="0" bIns="0" rtlCol="0">
            <a:noAutofit/>
          </a:bodyPr>
          <a:lstStyle/>
          <a:p>
            <a:endParaRPr/>
          </a:p>
        </p:txBody>
      </p:sp>
      <p:sp>
        <p:nvSpPr>
          <p:cNvPr id="75" name="object 75"/>
          <p:cNvSpPr/>
          <p:nvPr/>
        </p:nvSpPr>
        <p:spPr>
          <a:xfrm>
            <a:off x="0" y="6010655"/>
            <a:ext cx="842772" cy="847344"/>
          </a:xfrm>
          <a:prstGeom prst="rect">
            <a:avLst/>
          </a:prstGeom>
          <a:blipFill>
            <a:blip r:embed="rId3" cstate="print"/>
            <a:stretch>
              <a:fillRect/>
            </a:stretch>
          </a:blipFill>
        </p:spPr>
        <p:txBody>
          <a:bodyPr wrap="square" lIns="0" tIns="0" rIns="0" bIns="0" rtlCol="0">
            <a:noAutofit/>
          </a:bodyPr>
          <a:lstStyle/>
          <a:p>
            <a:endParaRPr/>
          </a:p>
        </p:txBody>
      </p:sp>
      <p:sp>
        <p:nvSpPr>
          <p:cNvPr id="33" name="object 33"/>
          <p:cNvSpPr txBox="1"/>
          <p:nvPr/>
        </p:nvSpPr>
        <p:spPr>
          <a:xfrm>
            <a:off x="2161159" y="399024"/>
            <a:ext cx="1009492" cy="482904"/>
          </a:xfrm>
          <a:prstGeom prst="rect">
            <a:avLst/>
          </a:prstGeom>
        </p:spPr>
        <p:txBody>
          <a:bodyPr wrap="square" lIns="0" tIns="24003" rIns="0" bIns="0" rtlCol="0">
            <a:noAutofit/>
          </a:bodyPr>
          <a:lstStyle/>
          <a:p>
            <a:pPr marL="12700">
              <a:lnSpc>
                <a:spcPts val="3779"/>
              </a:lnSpc>
            </a:pPr>
            <a:r>
              <a:rPr sz="3600" dirty="0">
                <a:solidFill>
                  <a:srgbClr val="C00000"/>
                </a:solidFill>
                <a:latin typeface="Arial"/>
                <a:cs typeface="Arial"/>
              </a:rPr>
              <a:t>S&amp;E</a:t>
            </a:r>
            <a:endParaRPr sz="3600">
              <a:latin typeface="Arial"/>
              <a:cs typeface="Arial"/>
            </a:endParaRPr>
          </a:p>
        </p:txBody>
      </p:sp>
      <p:sp>
        <p:nvSpPr>
          <p:cNvPr id="32" name="object 32"/>
          <p:cNvSpPr txBox="1"/>
          <p:nvPr/>
        </p:nvSpPr>
        <p:spPr>
          <a:xfrm>
            <a:off x="3201982" y="399024"/>
            <a:ext cx="3422830" cy="482904"/>
          </a:xfrm>
          <a:prstGeom prst="rect">
            <a:avLst/>
          </a:prstGeom>
        </p:spPr>
        <p:txBody>
          <a:bodyPr wrap="square" lIns="0" tIns="24003" rIns="0" bIns="0" rtlCol="0">
            <a:noAutofit/>
          </a:bodyPr>
          <a:lstStyle/>
          <a:p>
            <a:pPr marL="12700">
              <a:lnSpc>
                <a:spcPts val="3779"/>
              </a:lnSpc>
            </a:pPr>
            <a:r>
              <a:rPr sz="3600" spc="0" dirty="0">
                <a:solidFill>
                  <a:srgbClr val="C00000"/>
                </a:solidFill>
                <a:latin typeface="Arial"/>
                <a:cs typeface="Arial"/>
              </a:rPr>
              <a:t>Doctoral Degree</a:t>
            </a:r>
            <a:endParaRPr sz="3600">
              <a:latin typeface="Arial"/>
              <a:cs typeface="Arial"/>
            </a:endParaRPr>
          </a:p>
        </p:txBody>
      </p:sp>
      <p:sp>
        <p:nvSpPr>
          <p:cNvPr id="31" name="object 31"/>
          <p:cNvSpPr txBox="1"/>
          <p:nvPr/>
        </p:nvSpPr>
        <p:spPr>
          <a:xfrm>
            <a:off x="6630980" y="399024"/>
            <a:ext cx="1738755" cy="482904"/>
          </a:xfrm>
          <a:prstGeom prst="rect">
            <a:avLst/>
          </a:prstGeom>
        </p:spPr>
        <p:txBody>
          <a:bodyPr wrap="square" lIns="0" tIns="24003" rIns="0" bIns="0" rtlCol="0">
            <a:noAutofit/>
          </a:bodyPr>
          <a:lstStyle/>
          <a:p>
            <a:pPr marL="12700">
              <a:lnSpc>
                <a:spcPts val="3779"/>
              </a:lnSpc>
            </a:pPr>
            <a:r>
              <a:rPr sz="3600" spc="-8" dirty="0">
                <a:solidFill>
                  <a:srgbClr val="C00000"/>
                </a:solidFill>
                <a:latin typeface="Arial"/>
                <a:cs typeface="Arial"/>
              </a:rPr>
              <a:t>Awards:</a:t>
            </a:r>
            <a:endParaRPr sz="3600">
              <a:latin typeface="Arial"/>
              <a:cs typeface="Arial"/>
            </a:endParaRPr>
          </a:p>
        </p:txBody>
      </p:sp>
      <p:sp>
        <p:nvSpPr>
          <p:cNvPr id="30" name="object 30"/>
          <p:cNvSpPr txBox="1"/>
          <p:nvPr/>
        </p:nvSpPr>
        <p:spPr>
          <a:xfrm>
            <a:off x="8402896" y="399024"/>
            <a:ext cx="1773405" cy="482904"/>
          </a:xfrm>
          <a:prstGeom prst="rect">
            <a:avLst/>
          </a:prstGeom>
        </p:spPr>
        <p:txBody>
          <a:bodyPr wrap="square" lIns="0" tIns="24003" rIns="0" bIns="0" rtlCol="0">
            <a:noAutofit/>
          </a:bodyPr>
          <a:lstStyle/>
          <a:p>
            <a:pPr marL="12700">
              <a:lnSpc>
                <a:spcPts val="3779"/>
              </a:lnSpc>
            </a:pPr>
            <a:r>
              <a:rPr sz="3600" spc="0" dirty="0">
                <a:solidFill>
                  <a:srgbClr val="C00000"/>
                </a:solidFill>
                <a:latin typeface="Arial"/>
                <a:cs typeface="Arial"/>
              </a:rPr>
              <a:t>2000-14</a:t>
            </a:r>
            <a:endParaRPr sz="3600">
              <a:latin typeface="Arial"/>
              <a:cs typeface="Arial"/>
            </a:endParaRPr>
          </a:p>
        </p:txBody>
      </p:sp>
      <p:sp>
        <p:nvSpPr>
          <p:cNvPr id="29" name="object 29"/>
          <p:cNvSpPr txBox="1"/>
          <p:nvPr/>
        </p:nvSpPr>
        <p:spPr>
          <a:xfrm>
            <a:off x="2395855" y="1346420"/>
            <a:ext cx="281355" cy="228091"/>
          </a:xfrm>
          <a:prstGeom prst="rect">
            <a:avLst/>
          </a:prstGeom>
        </p:spPr>
        <p:txBody>
          <a:bodyPr wrap="square" lIns="0" tIns="10985" rIns="0" bIns="0" rtlCol="0">
            <a:noAutofit/>
          </a:bodyPr>
          <a:lstStyle/>
          <a:p>
            <a:pPr marL="12700">
              <a:lnSpc>
                <a:spcPts val="1730"/>
              </a:lnSpc>
            </a:pPr>
            <a:r>
              <a:rPr sz="1600" dirty="0">
                <a:latin typeface="Arial"/>
                <a:cs typeface="Arial"/>
              </a:rPr>
              <a:t>70</a:t>
            </a:r>
            <a:endParaRPr sz="1600">
              <a:latin typeface="Arial"/>
              <a:cs typeface="Arial"/>
            </a:endParaRPr>
          </a:p>
        </p:txBody>
      </p:sp>
      <p:sp>
        <p:nvSpPr>
          <p:cNvPr id="28" name="object 28"/>
          <p:cNvSpPr txBox="1"/>
          <p:nvPr/>
        </p:nvSpPr>
        <p:spPr>
          <a:xfrm>
            <a:off x="2395855" y="1940526"/>
            <a:ext cx="281355" cy="228091"/>
          </a:xfrm>
          <a:prstGeom prst="rect">
            <a:avLst/>
          </a:prstGeom>
        </p:spPr>
        <p:txBody>
          <a:bodyPr wrap="square" lIns="0" tIns="10985" rIns="0" bIns="0" rtlCol="0">
            <a:noAutofit/>
          </a:bodyPr>
          <a:lstStyle/>
          <a:p>
            <a:pPr marL="12700">
              <a:lnSpc>
                <a:spcPts val="1730"/>
              </a:lnSpc>
            </a:pPr>
            <a:r>
              <a:rPr sz="1600" dirty="0">
                <a:latin typeface="Arial"/>
                <a:cs typeface="Arial"/>
              </a:rPr>
              <a:t>60</a:t>
            </a:r>
            <a:endParaRPr sz="1600">
              <a:latin typeface="Arial"/>
              <a:cs typeface="Arial"/>
            </a:endParaRPr>
          </a:p>
        </p:txBody>
      </p:sp>
      <p:sp>
        <p:nvSpPr>
          <p:cNvPr id="27" name="object 27"/>
          <p:cNvSpPr txBox="1"/>
          <p:nvPr/>
        </p:nvSpPr>
        <p:spPr>
          <a:xfrm>
            <a:off x="2395855" y="2534251"/>
            <a:ext cx="281355" cy="228091"/>
          </a:xfrm>
          <a:prstGeom prst="rect">
            <a:avLst/>
          </a:prstGeom>
        </p:spPr>
        <p:txBody>
          <a:bodyPr wrap="square" lIns="0" tIns="10985" rIns="0" bIns="0" rtlCol="0">
            <a:noAutofit/>
          </a:bodyPr>
          <a:lstStyle/>
          <a:p>
            <a:pPr marL="12700">
              <a:lnSpc>
                <a:spcPts val="1730"/>
              </a:lnSpc>
            </a:pPr>
            <a:r>
              <a:rPr sz="1600" dirty="0">
                <a:latin typeface="Arial"/>
                <a:cs typeface="Arial"/>
              </a:rPr>
              <a:t>50</a:t>
            </a:r>
            <a:endParaRPr sz="1600">
              <a:latin typeface="Arial"/>
              <a:cs typeface="Arial"/>
            </a:endParaRPr>
          </a:p>
        </p:txBody>
      </p:sp>
      <p:sp>
        <p:nvSpPr>
          <p:cNvPr id="26" name="object 26"/>
          <p:cNvSpPr txBox="1"/>
          <p:nvPr/>
        </p:nvSpPr>
        <p:spPr>
          <a:xfrm>
            <a:off x="3693033" y="2540127"/>
            <a:ext cx="1424358" cy="228092"/>
          </a:xfrm>
          <a:prstGeom prst="rect">
            <a:avLst/>
          </a:prstGeom>
        </p:spPr>
        <p:txBody>
          <a:bodyPr wrap="square" lIns="0" tIns="10763" rIns="0" bIns="0" rtlCol="0">
            <a:noAutofit/>
          </a:bodyPr>
          <a:lstStyle/>
          <a:p>
            <a:pPr marL="12700">
              <a:lnSpc>
                <a:spcPts val="1695"/>
              </a:lnSpc>
            </a:pPr>
            <a:r>
              <a:rPr sz="1600" b="1" spc="-6" dirty="0">
                <a:latin typeface="Calibri"/>
                <a:cs typeface="Calibri"/>
              </a:rPr>
              <a:t>U.S. citizens and</a:t>
            </a:r>
            <a:endParaRPr sz="1600">
              <a:latin typeface="Calibri"/>
              <a:cs typeface="Calibri"/>
            </a:endParaRPr>
          </a:p>
        </p:txBody>
      </p:sp>
      <p:sp>
        <p:nvSpPr>
          <p:cNvPr id="25" name="object 25"/>
          <p:cNvSpPr txBox="1"/>
          <p:nvPr/>
        </p:nvSpPr>
        <p:spPr>
          <a:xfrm>
            <a:off x="7808214" y="2971672"/>
            <a:ext cx="1735580" cy="228092"/>
          </a:xfrm>
          <a:prstGeom prst="rect">
            <a:avLst/>
          </a:prstGeom>
        </p:spPr>
        <p:txBody>
          <a:bodyPr wrap="square" lIns="0" tIns="10763" rIns="0" bIns="0" rtlCol="0">
            <a:noAutofit/>
          </a:bodyPr>
          <a:lstStyle/>
          <a:p>
            <a:pPr marL="12700">
              <a:lnSpc>
                <a:spcPts val="1695"/>
              </a:lnSpc>
            </a:pPr>
            <a:r>
              <a:rPr sz="1600" b="1" spc="-8" dirty="0">
                <a:latin typeface="Calibri"/>
                <a:cs typeface="Calibri"/>
              </a:rPr>
              <a:t>United States - total</a:t>
            </a:r>
            <a:endParaRPr sz="1600">
              <a:latin typeface="Calibri"/>
              <a:cs typeface="Calibri"/>
            </a:endParaRPr>
          </a:p>
        </p:txBody>
      </p:sp>
      <p:sp>
        <p:nvSpPr>
          <p:cNvPr id="24" name="object 24"/>
          <p:cNvSpPr txBox="1"/>
          <p:nvPr/>
        </p:nvSpPr>
        <p:spPr>
          <a:xfrm>
            <a:off x="2395855" y="3128357"/>
            <a:ext cx="281355" cy="228091"/>
          </a:xfrm>
          <a:prstGeom prst="rect">
            <a:avLst/>
          </a:prstGeom>
        </p:spPr>
        <p:txBody>
          <a:bodyPr wrap="square" lIns="0" tIns="10985" rIns="0" bIns="0" rtlCol="0">
            <a:noAutofit/>
          </a:bodyPr>
          <a:lstStyle/>
          <a:p>
            <a:pPr marL="12700">
              <a:lnSpc>
                <a:spcPts val="1730"/>
              </a:lnSpc>
            </a:pPr>
            <a:r>
              <a:rPr sz="1600" dirty="0">
                <a:latin typeface="Arial"/>
                <a:cs typeface="Arial"/>
              </a:rPr>
              <a:t>40</a:t>
            </a:r>
            <a:endParaRPr sz="1600">
              <a:latin typeface="Arial"/>
              <a:cs typeface="Arial"/>
            </a:endParaRPr>
          </a:p>
        </p:txBody>
      </p:sp>
      <p:sp>
        <p:nvSpPr>
          <p:cNvPr id="23" name="object 23"/>
          <p:cNvSpPr txBox="1"/>
          <p:nvPr/>
        </p:nvSpPr>
        <p:spPr>
          <a:xfrm>
            <a:off x="2395855" y="3721835"/>
            <a:ext cx="281401" cy="228396"/>
          </a:xfrm>
          <a:prstGeom prst="rect">
            <a:avLst/>
          </a:prstGeom>
        </p:spPr>
        <p:txBody>
          <a:bodyPr wrap="square" lIns="0" tIns="11017" rIns="0" bIns="0" rtlCol="0">
            <a:noAutofit/>
          </a:bodyPr>
          <a:lstStyle/>
          <a:p>
            <a:pPr marL="12700">
              <a:lnSpc>
                <a:spcPts val="1735"/>
              </a:lnSpc>
            </a:pPr>
            <a:r>
              <a:rPr sz="1600" dirty="0">
                <a:latin typeface="Arial"/>
                <a:cs typeface="Arial"/>
              </a:rPr>
              <a:t>30</a:t>
            </a:r>
            <a:endParaRPr sz="1600">
              <a:latin typeface="Arial"/>
              <a:cs typeface="Arial"/>
            </a:endParaRPr>
          </a:p>
        </p:txBody>
      </p:sp>
      <p:sp>
        <p:nvSpPr>
          <p:cNvPr id="22" name="object 22"/>
          <p:cNvSpPr txBox="1"/>
          <p:nvPr/>
        </p:nvSpPr>
        <p:spPr>
          <a:xfrm>
            <a:off x="2395855" y="4316061"/>
            <a:ext cx="281355" cy="228092"/>
          </a:xfrm>
          <a:prstGeom prst="rect">
            <a:avLst/>
          </a:prstGeom>
        </p:spPr>
        <p:txBody>
          <a:bodyPr wrap="square" lIns="0" tIns="10985" rIns="0" bIns="0" rtlCol="0">
            <a:noAutofit/>
          </a:bodyPr>
          <a:lstStyle/>
          <a:p>
            <a:pPr marL="12700">
              <a:lnSpc>
                <a:spcPts val="1730"/>
              </a:lnSpc>
            </a:pPr>
            <a:r>
              <a:rPr sz="1600" dirty="0">
                <a:latin typeface="Arial"/>
                <a:cs typeface="Arial"/>
              </a:rPr>
              <a:t>20</a:t>
            </a:r>
            <a:endParaRPr sz="1600">
              <a:latin typeface="Arial"/>
              <a:cs typeface="Arial"/>
            </a:endParaRPr>
          </a:p>
        </p:txBody>
      </p:sp>
      <p:sp>
        <p:nvSpPr>
          <p:cNvPr id="21" name="object 21"/>
          <p:cNvSpPr txBox="1"/>
          <p:nvPr/>
        </p:nvSpPr>
        <p:spPr>
          <a:xfrm>
            <a:off x="2395855" y="4910167"/>
            <a:ext cx="281355" cy="228092"/>
          </a:xfrm>
          <a:prstGeom prst="rect">
            <a:avLst/>
          </a:prstGeom>
        </p:spPr>
        <p:txBody>
          <a:bodyPr wrap="square" lIns="0" tIns="10985" rIns="0" bIns="0" rtlCol="0">
            <a:noAutofit/>
          </a:bodyPr>
          <a:lstStyle/>
          <a:p>
            <a:pPr marL="12700">
              <a:lnSpc>
                <a:spcPts val="1730"/>
              </a:lnSpc>
            </a:pPr>
            <a:r>
              <a:rPr sz="1600" dirty="0">
                <a:latin typeface="Arial"/>
                <a:cs typeface="Arial"/>
              </a:rPr>
              <a:t>10</a:t>
            </a:r>
            <a:endParaRPr sz="1600">
              <a:latin typeface="Arial"/>
              <a:cs typeface="Arial"/>
            </a:endParaRPr>
          </a:p>
        </p:txBody>
      </p:sp>
      <p:sp>
        <p:nvSpPr>
          <p:cNvPr id="20" name="object 20"/>
          <p:cNvSpPr txBox="1"/>
          <p:nvPr/>
        </p:nvSpPr>
        <p:spPr>
          <a:xfrm>
            <a:off x="2508885" y="5503918"/>
            <a:ext cx="168500" cy="228092"/>
          </a:xfrm>
          <a:prstGeom prst="rect">
            <a:avLst/>
          </a:prstGeom>
        </p:spPr>
        <p:txBody>
          <a:bodyPr wrap="square" lIns="0" tIns="10985" rIns="0" bIns="0" rtlCol="0">
            <a:noAutofit/>
          </a:bodyPr>
          <a:lstStyle/>
          <a:p>
            <a:pPr marL="12700">
              <a:lnSpc>
                <a:spcPts val="1730"/>
              </a:lnSpc>
            </a:pPr>
            <a:r>
              <a:rPr sz="1600" dirty="0">
                <a:latin typeface="Arial"/>
                <a:cs typeface="Arial"/>
              </a:rPr>
              <a:t>0</a:t>
            </a:r>
            <a:endParaRPr sz="1600">
              <a:latin typeface="Arial"/>
              <a:cs typeface="Arial"/>
            </a:endParaRPr>
          </a:p>
        </p:txBody>
      </p:sp>
      <p:sp>
        <p:nvSpPr>
          <p:cNvPr id="19" name="object 19"/>
          <p:cNvSpPr txBox="1"/>
          <p:nvPr/>
        </p:nvSpPr>
        <p:spPr>
          <a:xfrm>
            <a:off x="2815844"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2000</a:t>
            </a:r>
            <a:endParaRPr sz="1600">
              <a:latin typeface="Arial"/>
              <a:cs typeface="Arial"/>
            </a:endParaRPr>
          </a:p>
        </p:txBody>
      </p:sp>
      <p:sp>
        <p:nvSpPr>
          <p:cNvPr id="18" name="object 18"/>
          <p:cNvSpPr txBox="1"/>
          <p:nvPr/>
        </p:nvSpPr>
        <p:spPr>
          <a:xfrm>
            <a:off x="3796029"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2002</a:t>
            </a:r>
            <a:endParaRPr sz="1600">
              <a:latin typeface="Arial"/>
              <a:cs typeface="Arial"/>
            </a:endParaRPr>
          </a:p>
        </p:txBody>
      </p:sp>
      <p:sp>
        <p:nvSpPr>
          <p:cNvPr id="17" name="object 17"/>
          <p:cNvSpPr txBox="1"/>
          <p:nvPr/>
        </p:nvSpPr>
        <p:spPr>
          <a:xfrm>
            <a:off x="4775962"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2004</a:t>
            </a:r>
            <a:endParaRPr sz="1600">
              <a:latin typeface="Arial"/>
              <a:cs typeface="Arial"/>
            </a:endParaRPr>
          </a:p>
        </p:txBody>
      </p:sp>
      <p:sp>
        <p:nvSpPr>
          <p:cNvPr id="16" name="object 16"/>
          <p:cNvSpPr txBox="1"/>
          <p:nvPr/>
        </p:nvSpPr>
        <p:spPr>
          <a:xfrm>
            <a:off x="5756275"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2006</a:t>
            </a:r>
            <a:endParaRPr sz="1600">
              <a:latin typeface="Arial"/>
              <a:cs typeface="Arial"/>
            </a:endParaRPr>
          </a:p>
        </p:txBody>
      </p:sp>
      <p:sp>
        <p:nvSpPr>
          <p:cNvPr id="15" name="object 15"/>
          <p:cNvSpPr txBox="1"/>
          <p:nvPr/>
        </p:nvSpPr>
        <p:spPr>
          <a:xfrm>
            <a:off x="6736460"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2008</a:t>
            </a:r>
            <a:endParaRPr sz="1600">
              <a:latin typeface="Arial"/>
              <a:cs typeface="Arial"/>
            </a:endParaRPr>
          </a:p>
        </p:txBody>
      </p:sp>
      <p:sp>
        <p:nvSpPr>
          <p:cNvPr id="14" name="object 14"/>
          <p:cNvSpPr txBox="1"/>
          <p:nvPr/>
        </p:nvSpPr>
        <p:spPr>
          <a:xfrm>
            <a:off x="7716393"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2010</a:t>
            </a:r>
            <a:endParaRPr sz="1600">
              <a:latin typeface="Arial"/>
              <a:cs typeface="Arial"/>
            </a:endParaRPr>
          </a:p>
        </p:txBody>
      </p:sp>
      <p:sp>
        <p:nvSpPr>
          <p:cNvPr id="13" name="object 13"/>
          <p:cNvSpPr txBox="1"/>
          <p:nvPr/>
        </p:nvSpPr>
        <p:spPr>
          <a:xfrm>
            <a:off x="8696706"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2012</a:t>
            </a:r>
            <a:endParaRPr sz="1600">
              <a:latin typeface="Arial"/>
              <a:cs typeface="Arial"/>
            </a:endParaRPr>
          </a:p>
        </p:txBody>
      </p:sp>
      <p:sp>
        <p:nvSpPr>
          <p:cNvPr id="12" name="object 12"/>
          <p:cNvSpPr txBox="1"/>
          <p:nvPr/>
        </p:nvSpPr>
        <p:spPr>
          <a:xfrm>
            <a:off x="9676892" y="5746234"/>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2014</a:t>
            </a:r>
            <a:endParaRPr sz="1600">
              <a:latin typeface="Arial"/>
              <a:cs typeface="Arial"/>
            </a:endParaRPr>
          </a:p>
        </p:txBody>
      </p:sp>
      <p:sp>
        <p:nvSpPr>
          <p:cNvPr id="11" name="object 11"/>
          <p:cNvSpPr txBox="1"/>
          <p:nvPr/>
        </p:nvSpPr>
        <p:spPr>
          <a:xfrm>
            <a:off x="2815209" y="6199723"/>
            <a:ext cx="7266475" cy="203708"/>
          </a:xfrm>
          <a:prstGeom prst="rect">
            <a:avLst/>
          </a:prstGeom>
        </p:spPr>
        <p:txBody>
          <a:bodyPr wrap="square" lIns="0" tIns="9747" rIns="0" bIns="0" rtlCol="0">
            <a:noAutofit/>
          </a:bodyPr>
          <a:lstStyle/>
          <a:p>
            <a:pPr marL="12700">
              <a:lnSpc>
                <a:spcPts val="1535"/>
              </a:lnSpc>
            </a:pPr>
            <a:r>
              <a:rPr sz="1400" spc="-7" dirty="0">
                <a:latin typeface="Arial"/>
                <a:cs typeface="Arial"/>
              </a:rPr>
              <a:t>EU Top 8: Germany, United Kingdom, France, Spain, Italy, Portugal, Sweden, and Romania.</a:t>
            </a:r>
            <a:endParaRPr sz="1400">
              <a:latin typeface="Arial"/>
              <a:cs typeface="Arial"/>
            </a:endParaRPr>
          </a:p>
        </p:txBody>
      </p:sp>
      <p:sp>
        <p:nvSpPr>
          <p:cNvPr id="10" name="object 10"/>
          <p:cNvSpPr txBox="1"/>
          <p:nvPr/>
        </p:nvSpPr>
        <p:spPr>
          <a:xfrm>
            <a:off x="8386953" y="658266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9" name="object 9"/>
          <p:cNvSpPr txBox="1"/>
          <p:nvPr/>
        </p:nvSpPr>
        <p:spPr>
          <a:xfrm rot="16200000">
            <a:off x="1720241" y="3274529"/>
            <a:ext cx="1060508" cy="219710"/>
          </a:xfrm>
          <a:prstGeom prst="rect">
            <a:avLst/>
          </a:prstGeom>
        </p:spPr>
        <p:txBody>
          <a:bodyPr wrap="square" lIns="0" tIns="10985" rIns="0" bIns="0" rtlCol="0">
            <a:noAutofit/>
          </a:bodyPr>
          <a:lstStyle/>
          <a:p>
            <a:pPr marL="12700">
              <a:lnSpc>
                <a:spcPts val="1730"/>
              </a:lnSpc>
            </a:pPr>
            <a:r>
              <a:rPr sz="1600" dirty="0">
                <a:latin typeface="Arial"/>
                <a:cs typeface="Arial"/>
              </a:rPr>
              <a:t>Thous</a:t>
            </a:r>
            <a:r>
              <a:rPr sz="1600" spc="4" dirty="0">
                <a:latin typeface="Arial"/>
                <a:cs typeface="Arial"/>
              </a:rPr>
              <a:t>a</a:t>
            </a:r>
            <a:r>
              <a:rPr sz="1600" spc="0" dirty="0">
                <a:latin typeface="Arial"/>
                <a:cs typeface="Arial"/>
              </a:rPr>
              <a:t>nds</a:t>
            </a:r>
            <a:endParaRPr sz="1600">
              <a:latin typeface="Arial"/>
              <a:cs typeface="Arial"/>
            </a:endParaRPr>
          </a:p>
        </p:txBody>
      </p:sp>
      <p:sp>
        <p:nvSpPr>
          <p:cNvPr id="8" name="object 8"/>
          <p:cNvSpPr txBox="1"/>
          <p:nvPr/>
        </p:nvSpPr>
        <p:spPr>
          <a:xfrm>
            <a:off x="2808732" y="1458467"/>
            <a:ext cx="7350252" cy="592836"/>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2808732" y="2051303"/>
            <a:ext cx="7350252" cy="594360"/>
          </a:xfrm>
          <a:prstGeom prst="rect">
            <a:avLst/>
          </a:prstGeom>
        </p:spPr>
        <p:txBody>
          <a:bodyPr wrap="square" lIns="0" tIns="12096" rIns="0" bIns="0" rtlCol="0">
            <a:noAutofit/>
          </a:bodyPr>
          <a:lstStyle/>
          <a:p>
            <a:pPr marR="1066240" algn="r">
              <a:lnSpc>
                <a:spcPts val="1905"/>
              </a:lnSpc>
            </a:pPr>
            <a:r>
              <a:rPr sz="1600" b="1" spc="-18" dirty="0">
                <a:latin typeface="Calibri"/>
                <a:cs typeface="Calibri"/>
              </a:rPr>
              <a:t>EU Top 8</a:t>
            </a:r>
            <a:endParaRPr sz="1600">
              <a:latin typeface="Calibri"/>
              <a:cs typeface="Calibri"/>
            </a:endParaRPr>
          </a:p>
        </p:txBody>
      </p:sp>
      <p:sp>
        <p:nvSpPr>
          <p:cNvPr id="6" name="object 6"/>
          <p:cNvSpPr txBox="1"/>
          <p:nvPr/>
        </p:nvSpPr>
        <p:spPr>
          <a:xfrm>
            <a:off x="2808732" y="2645664"/>
            <a:ext cx="7350252" cy="594360"/>
          </a:xfrm>
          <a:prstGeom prst="rect">
            <a:avLst/>
          </a:prstGeom>
        </p:spPr>
        <p:txBody>
          <a:bodyPr wrap="square" lIns="0" tIns="4175" rIns="0" bIns="0" rtlCol="0">
            <a:noAutofit/>
          </a:bodyPr>
          <a:lstStyle/>
          <a:p>
            <a:pPr>
              <a:lnSpc>
                <a:spcPts val="800"/>
              </a:lnSpc>
            </a:pPr>
            <a:endParaRPr sz="800"/>
          </a:p>
          <a:p>
            <a:pPr marL="727837">
              <a:lnSpc>
                <a:spcPct val="101725"/>
              </a:lnSpc>
            </a:pPr>
            <a:r>
              <a:rPr sz="1600" b="1" spc="-5" dirty="0">
                <a:latin typeface="Calibri"/>
                <a:cs typeface="Calibri"/>
              </a:rPr>
              <a:t>permanent residents</a:t>
            </a:r>
            <a:endParaRPr sz="1600">
              <a:latin typeface="Calibri"/>
              <a:cs typeface="Calibri"/>
            </a:endParaRPr>
          </a:p>
        </p:txBody>
      </p:sp>
      <p:sp>
        <p:nvSpPr>
          <p:cNvPr id="5" name="object 5"/>
          <p:cNvSpPr txBox="1"/>
          <p:nvPr/>
        </p:nvSpPr>
        <p:spPr>
          <a:xfrm>
            <a:off x="2808732" y="3240024"/>
            <a:ext cx="7350252" cy="592836"/>
          </a:xfrm>
          <a:prstGeom prst="rect">
            <a:avLst/>
          </a:prstGeom>
        </p:spPr>
        <p:txBody>
          <a:bodyPr wrap="square" lIns="0" tIns="10699" rIns="0" bIns="0" rtlCol="0">
            <a:noAutofit/>
          </a:bodyPr>
          <a:lstStyle/>
          <a:p>
            <a:pPr marL="3518169" marR="3302260" algn="ctr">
              <a:lnSpc>
                <a:spcPts val="1685"/>
              </a:lnSpc>
            </a:pPr>
            <a:r>
              <a:rPr sz="1600" b="1" spc="-3" dirty="0">
                <a:latin typeface="Calibri"/>
                <a:cs typeface="Calibri"/>
              </a:rPr>
              <a:t>China</a:t>
            </a:r>
            <a:endParaRPr sz="1600">
              <a:latin typeface="Calibri"/>
              <a:cs typeface="Calibri"/>
            </a:endParaRPr>
          </a:p>
        </p:txBody>
      </p:sp>
      <p:sp>
        <p:nvSpPr>
          <p:cNvPr id="4" name="object 4"/>
          <p:cNvSpPr txBox="1"/>
          <p:nvPr/>
        </p:nvSpPr>
        <p:spPr>
          <a:xfrm>
            <a:off x="2808732" y="3832860"/>
            <a:ext cx="7350252" cy="594360"/>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2808732" y="4427220"/>
            <a:ext cx="7350252" cy="594360"/>
          </a:xfrm>
          <a:prstGeom prst="rect">
            <a:avLst/>
          </a:prstGeom>
        </p:spPr>
        <p:txBody>
          <a:bodyPr wrap="square" lIns="0" tIns="11049" rIns="0" bIns="0" rtlCol="0">
            <a:noAutofit/>
          </a:bodyPr>
          <a:lstStyle/>
          <a:p>
            <a:pPr marL="4888103">
              <a:lnSpc>
                <a:spcPts val="1739"/>
              </a:lnSpc>
            </a:pPr>
            <a:r>
              <a:rPr sz="1600" b="1" spc="-6" dirty="0">
                <a:latin typeface="Calibri"/>
                <a:cs typeface="Calibri"/>
              </a:rPr>
              <a:t>U.S. temporary residents</a:t>
            </a:r>
            <a:endParaRPr sz="1600">
              <a:latin typeface="Calibri"/>
              <a:cs typeface="Calibri"/>
            </a:endParaRPr>
          </a:p>
        </p:txBody>
      </p:sp>
      <p:sp>
        <p:nvSpPr>
          <p:cNvPr id="2" name="object 2"/>
          <p:cNvSpPr txBox="1"/>
          <p:nvPr/>
        </p:nvSpPr>
        <p:spPr>
          <a:xfrm>
            <a:off x="2808732" y="5021580"/>
            <a:ext cx="7350252" cy="592835"/>
          </a:xfrm>
          <a:prstGeom prst="rect">
            <a:avLst/>
          </a:prstGeom>
        </p:spPr>
        <p:txBody>
          <a:bodyPr wrap="square" lIns="0" tIns="0" rIns="0" bIns="0" rtlCol="0">
            <a:noAutofit/>
          </a:bodyPr>
          <a:lstStyle/>
          <a:p>
            <a:pPr>
              <a:lnSpc>
                <a:spcPts val="1000"/>
              </a:lnSpc>
            </a:pPr>
            <a:endParaRPr sz="1000"/>
          </a:p>
          <a:p>
            <a:pPr marL="2302129">
              <a:lnSpc>
                <a:spcPts val="1953"/>
              </a:lnSpc>
              <a:spcBef>
                <a:spcPts val="1159"/>
              </a:spcBef>
            </a:pPr>
            <a:r>
              <a:rPr sz="1600" b="1" spc="0" dirty="0">
                <a:latin typeface="Calibri"/>
                <a:cs typeface="Calibri"/>
              </a:rPr>
              <a:t>Japan                                            </a:t>
            </a:r>
            <a:r>
              <a:rPr sz="1600" b="1" spc="233" dirty="0">
                <a:latin typeface="Calibri"/>
                <a:cs typeface="Calibri"/>
              </a:rPr>
              <a:t> </a:t>
            </a:r>
            <a:r>
              <a:rPr sz="1600" b="1" spc="0" dirty="0">
                <a:latin typeface="Calibri"/>
                <a:cs typeface="Calibri"/>
              </a:rPr>
              <a:t>S</a:t>
            </a:r>
            <a:r>
              <a:rPr sz="1600" b="1" spc="4" dirty="0">
                <a:latin typeface="Calibri"/>
                <a:cs typeface="Calibri"/>
              </a:rPr>
              <a:t>o</a:t>
            </a:r>
            <a:r>
              <a:rPr sz="1600" b="1" spc="-4" dirty="0">
                <a:latin typeface="Calibri"/>
                <a:cs typeface="Calibri"/>
              </a:rPr>
              <a:t>u</a:t>
            </a:r>
            <a:r>
              <a:rPr sz="1600" b="1" spc="0" dirty="0">
                <a:latin typeface="Calibri"/>
                <a:cs typeface="Calibri"/>
              </a:rPr>
              <a:t>th</a:t>
            </a:r>
            <a:r>
              <a:rPr sz="1600" b="1" spc="-23" dirty="0">
                <a:latin typeface="Calibri"/>
                <a:cs typeface="Calibri"/>
              </a:rPr>
              <a:t> </a:t>
            </a:r>
            <a:r>
              <a:rPr sz="1600" b="1" spc="-19" dirty="0">
                <a:latin typeface="Calibri"/>
                <a:cs typeface="Calibri"/>
              </a:rPr>
              <a:t>K</a:t>
            </a:r>
            <a:r>
              <a:rPr sz="1600" b="1" spc="4" dirty="0">
                <a:latin typeface="Calibri"/>
                <a:cs typeface="Calibri"/>
              </a:rPr>
              <a:t>o</a:t>
            </a:r>
            <a:r>
              <a:rPr sz="1600" b="1" spc="-14" dirty="0">
                <a:latin typeface="Calibri"/>
                <a:cs typeface="Calibri"/>
              </a:rPr>
              <a:t>r</a:t>
            </a:r>
            <a:r>
              <a:rPr sz="1600" b="1" spc="0" dirty="0">
                <a:latin typeface="Calibri"/>
                <a:cs typeface="Calibri"/>
              </a:rPr>
              <a:t>ea</a:t>
            </a:r>
            <a:r>
              <a:rPr sz="1600" b="1" spc="-38" dirty="0">
                <a:latin typeface="Calibri"/>
                <a:cs typeface="Calibri"/>
              </a:rPr>
              <a:t> </a:t>
            </a:r>
            <a:r>
              <a:rPr sz="1600" b="1" spc="0" dirty="0">
                <a:latin typeface="Calibri"/>
                <a:cs typeface="Calibri"/>
              </a:rPr>
              <a:t>and</a:t>
            </a:r>
            <a:r>
              <a:rPr sz="1600" b="1" spc="-25" dirty="0">
                <a:latin typeface="Calibri"/>
                <a:cs typeface="Calibri"/>
              </a:rPr>
              <a:t> </a:t>
            </a:r>
            <a:r>
              <a:rPr sz="1600" b="1" spc="-119" dirty="0">
                <a:latin typeface="Calibri"/>
                <a:cs typeface="Calibri"/>
              </a:rPr>
              <a:t>T</a:t>
            </a:r>
            <a:r>
              <a:rPr sz="1600" b="1" spc="0" dirty="0">
                <a:latin typeface="Calibri"/>
                <a:cs typeface="Calibri"/>
              </a:rPr>
              <a:t>a</a:t>
            </a:r>
            <a:r>
              <a:rPr sz="1600" b="1" spc="4" dirty="0">
                <a:latin typeface="Calibri"/>
                <a:cs typeface="Calibri"/>
              </a:rPr>
              <a:t>i</a:t>
            </a:r>
            <a:r>
              <a:rPr sz="1600" b="1" spc="-14" dirty="0">
                <a:latin typeface="Calibri"/>
                <a:cs typeface="Calibri"/>
              </a:rPr>
              <a:t>w</a:t>
            </a:r>
            <a:r>
              <a:rPr sz="1600" b="1" spc="0" dirty="0">
                <a:latin typeface="Calibri"/>
                <a:cs typeface="Calibri"/>
              </a:rPr>
              <a:t>an</a:t>
            </a:r>
            <a:endParaRPr sz="16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43657-C3D7-47EA-8150-BD0727070B15}"/>
              </a:ext>
            </a:extLst>
          </p:cNvPr>
          <p:cNvPicPr>
            <a:picLocks noChangeAspect="1"/>
          </p:cNvPicPr>
          <p:nvPr/>
        </p:nvPicPr>
        <p:blipFill>
          <a:blip r:embed="rId2"/>
          <a:stretch>
            <a:fillRect/>
          </a:stretch>
        </p:blipFill>
        <p:spPr>
          <a:xfrm>
            <a:off x="1528710" y="954156"/>
            <a:ext cx="9134580" cy="4307785"/>
          </a:xfrm>
          <a:prstGeom prst="rect">
            <a:avLst/>
          </a:prstGeom>
        </p:spPr>
      </p:pic>
    </p:spTree>
    <p:extLst>
      <p:ext uri="{BB962C8B-B14F-4D97-AF65-F5344CB8AC3E}">
        <p14:creationId xmlns:p14="http://schemas.microsoft.com/office/powerpoint/2010/main" val="219770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D842-D1DF-4687-A069-DEF3FABDC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9D76E-5C07-4FFA-8FA3-BF8D930CA649}"/>
              </a:ext>
            </a:extLst>
          </p:cNvPr>
          <p:cNvSpPr>
            <a:spLocks noGrp="1"/>
          </p:cNvSpPr>
          <p:nvPr>
            <p:ph idx="1"/>
          </p:nvPr>
        </p:nvSpPr>
        <p:spPr>
          <a:xfrm>
            <a:off x="5903181" y="1769239"/>
            <a:ext cx="5832944" cy="3695020"/>
          </a:xfrm>
        </p:spPr>
        <p:txBody>
          <a:bodyPr>
            <a:normAutofit fontScale="25000" lnSpcReduction="20000"/>
          </a:bodyPr>
          <a:lstStyle/>
          <a:p>
            <a:pPr algn="just" eaLnBrk="0" fontAlgn="base" hangingPunct="0">
              <a:lnSpc>
                <a:spcPct val="100000"/>
              </a:lnSpc>
              <a:spcBef>
                <a:spcPct val="0"/>
              </a:spcBef>
              <a:spcAft>
                <a:spcPct val="0"/>
              </a:spcAft>
            </a:pPr>
            <a:r>
              <a:rPr lang="en-US" altLang="en-US" sz="7200" dirty="0">
                <a:latin typeface="Arial" panose="020B0604020202020204" pitchFamily="34" charset="0"/>
                <a:cs typeface="Arial" panose="020B0604020202020204" pitchFamily="34" charset="0"/>
              </a:rPr>
              <a:t>The build-up of </a:t>
            </a:r>
            <a:r>
              <a:rPr lang="en-US" altLang="en-US" sz="7200" b="1" dirty="0">
                <a:latin typeface="Arial" panose="020B0604020202020204" pitchFamily="34" charset="0"/>
                <a:cs typeface="Arial" panose="020B0604020202020204" pitchFamily="34" charset="0"/>
              </a:rPr>
              <a:t>innovation</a:t>
            </a:r>
            <a:r>
              <a:rPr lang="en-US" altLang="en-US" sz="7200" dirty="0">
                <a:latin typeface="Arial" panose="020B0604020202020204" pitchFamily="34" charset="0"/>
                <a:cs typeface="Arial" panose="020B0604020202020204" pitchFamily="34" charset="0"/>
              </a:rPr>
              <a:t> capacities has played a central role in the growth dynamics of successful </a:t>
            </a:r>
            <a:r>
              <a:rPr lang="en-US" altLang="en-US" sz="7200" b="1" dirty="0">
                <a:latin typeface="Arial" panose="020B0604020202020204" pitchFamily="34" charset="0"/>
                <a:cs typeface="Arial" panose="020B0604020202020204" pitchFamily="34" charset="0"/>
              </a:rPr>
              <a:t>developing countries</a:t>
            </a:r>
            <a:r>
              <a:rPr lang="en-US" altLang="en-US" sz="7200" dirty="0">
                <a:latin typeface="Arial" panose="020B0604020202020204" pitchFamily="34" charset="0"/>
                <a:cs typeface="Arial" panose="020B0604020202020204" pitchFamily="34" charset="0"/>
              </a:rPr>
              <a:t>. ... In earlier stages, incremental </a:t>
            </a:r>
            <a:r>
              <a:rPr lang="en-US" altLang="en-US" sz="7200" b="1" dirty="0">
                <a:latin typeface="Arial" panose="020B0604020202020204" pitchFamily="34" charset="0"/>
                <a:cs typeface="Arial" panose="020B0604020202020204" pitchFamily="34" charset="0"/>
              </a:rPr>
              <a:t>innovation</a:t>
            </a:r>
            <a:r>
              <a:rPr lang="en-US" altLang="en-US" sz="7200" dirty="0">
                <a:latin typeface="Arial" panose="020B0604020202020204" pitchFamily="34" charset="0"/>
                <a:cs typeface="Arial" panose="020B0604020202020204" pitchFamily="34" charset="0"/>
              </a:rPr>
              <a:t> is often associated with the adoption of foreign technology, and social </a:t>
            </a:r>
            <a:r>
              <a:rPr lang="en-US" altLang="en-US" sz="7200" b="1" dirty="0">
                <a:latin typeface="Arial" panose="020B0604020202020204" pitchFamily="34" charset="0"/>
                <a:cs typeface="Arial" panose="020B0604020202020204" pitchFamily="34" charset="0"/>
              </a:rPr>
              <a:t>innovation</a:t>
            </a:r>
            <a:r>
              <a:rPr lang="en-US" altLang="en-US" sz="7200" dirty="0">
                <a:latin typeface="Arial" panose="020B0604020202020204" pitchFamily="34" charset="0"/>
                <a:cs typeface="Arial" panose="020B0604020202020204" pitchFamily="34" charset="0"/>
              </a:rPr>
              <a:t> can improve the effectiveness of business and public services.</a:t>
            </a:r>
          </a:p>
          <a:p>
            <a:pPr marL="0" lvl="0" indent="0" algn="just" eaLnBrk="0" fontAlgn="base" hangingPunct="0">
              <a:lnSpc>
                <a:spcPct val="100000"/>
              </a:lnSpc>
              <a:spcBef>
                <a:spcPct val="0"/>
              </a:spcBef>
              <a:spcAft>
                <a:spcPct val="0"/>
              </a:spcAft>
              <a:buNone/>
            </a:pPr>
            <a:r>
              <a:rPr kumimoji="0" lang="en-US" altLang="en-US" sz="7200" b="1" i="0" u="none" strike="noStrike" cap="none" normalizeH="0" baseline="0" dirty="0">
                <a:ln>
                  <a:noFill/>
                </a:ln>
                <a:solidFill>
                  <a:schemeClr val="tx1"/>
                </a:solidFill>
                <a:effectLst/>
                <a:latin typeface="Arial" panose="020B0604020202020204" pitchFamily="34" charset="0"/>
                <a:cs typeface="Arial" panose="020B0604020202020204" pitchFamily="34" charset="0"/>
                <a:hlinkClick r:id="rId2"/>
              </a:rPr>
              <a:t>	Innovation for Development - OECD</a:t>
            </a:r>
            <a:endParaRPr lang="en-US" altLang="en-US" sz="7200" dirty="0">
              <a:latin typeface="Arial" panose="020B0604020202020204" pitchFamily="34" charset="0"/>
              <a:cs typeface="Arial" panose="020B0604020202020204" pitchFamily="34" charset="0"/>
            </a:endParaRPr>
          </a:p>
          <a:p>
            <a:pPr algn="just"/>
            <a:r>
              <a:rPr lang="en-US" sz="7200" dirty="0">
                <a:latin typeface="Arial" panose="020B0604020202020204" pitchFamily="34" charset="0"/>
                <a:cs typeface="Arial" panose="020B0604020202020204" pitchFamily="34" charset="0"/>
              </a:rPr>
              <a:t>Productivity accounts for half of the differences in GDP per capita across countries despite the vast potential returns to innovation, developing countries invest far less, measured along a variety of dimensions, than advanced countries. Firms and governments appear to be leaving billions of dollars on the table in forgone productivity growth and lost competitiveness. Indeed, policy advice to move into production baskets thought to be more growth-friendly misses the critical point that countries unable to innovate in their present industries are unlikely to do so in new industries.</a:t>
            </a:r>
          </a:p>
          <a:p>
            <a:endParaRPr lang="en-US" sz="7200" dirty="0">
              <a:latin typeface="Arial" panose="020B0604020202020204" pitchFamily="34" charset="0"/>
              <a:cs typeface="Arial" panose="020B0604020202020204" pitchFamily="34" charset="0"/>
            </a:endParaRPr>
          </a:p>
          <a:p>
            <a:endParaRPr lang="en-US" dirty="0"/>
          </a:p>
        </p:txBody>
      </p:sp>
      <p:sp>
        <p:nvSpPr>
          <p:cNvPr id="4" name="Arrow: Notched Right 3">
            <a:extLst>
              <a:ext uri="{FF2B5EF4-FFF2-40B4-BE49-F238E27FC236}">
                <a16:creationId xmlns:a16="http://schemas.microsoft.com/office/drawing/2014/main" id="{25E9FE66-47E9-4470-A255-A22F14368C0A}"/>
              </a:ext>
            </a:extLst>
          </p:cNvPr>
          <p:cNvSpPr/>
          <p:nvPr/>
        </p:nvSpPr>
        <p:spPr>
          <a:xfrm>
            <a:off x="1502168" y="2523210"/>
            <a:ext cx="3226242" cy="181158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a:ln w="0"/>
                <a:solidFill>
                  <a:schemeClr val="tx1"/>
                </a:solidFill>
                <a:effectLst>
                  <a:outerShdw blurRad="38100" dist="19050" dir="2700000" algn="tl" rotWithShape="0">
                    <a:schemeClr val="dk1">
                      <a:alpha val="40000"/>
                    </a:schemeClr>
                  </a:outerShdw>
                </a:effectLst>
              </a:rPr>
              <a:t>Innovación</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5" name="Rectangle 1">
            <a:extLst>
              <a:ext uri="{FF2B5EF4-FFF2-40B4-BE49-F238E27FC236}">
                <a16:creationId xmlns:a16="http://schemas.microsoft.com/office/drawing/2014/main" id="{2EFF83A3-41C3-4528-BE9D-6457C53CC86C}"/>
              </a:ext>
            </a:extLst>
          </p:cNvPr>
          <p:cNvSpPr>
            <a:spLocks noChangeArrowheads="1"/>
          </p:cNvSpPr>
          <p:nvPr/>
        </p:nvSpPr>
        <p:spPr bwMode="auto">
          <a:xfrm>
            <a:off x="0" y="-1808187"/>
            <a:ext cx="880369"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2248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5FB4E9-0E23-4BCA-9123-913AE9F86C29}"/>
              </a:ext>
            </a:extLst>
          </p:cNvPr>
          <p:cNvPicPr>
            <a:picLocks noChangeAspect="1"/>
          </p:cNvPicPr>
          <p:nvPr/>
        </p:nvPicPr>
        <p:blipFill>
          <a:blip r:embed="rId2"/>
          <a:stretch>
            <a:fillRect/>
          </a:stretch>
        </p:blipFill>
        <p:spPr>
          <a:xfrm>
            <a:off x="3000375" y="1517733"/>
            <a:ext cx="6191250" cy="4905375"/>
          </a:xfrm>
          <a:prstGeom prst="rect">
            <a:avLst/>
          </a:prstGeom>
        </p:spPr>
      </p:pic>
      <p:sp>
        <p:nvSpPr>
          <p:cNvPr id="3" name="Title 2">
            <a:extLst>
              <a:ext uri="{FF2B5EF4-FFF2-40B4-BE49-F238E27FC236}">
                <a16:creationId xmlns:a16="http://schemas.microsoft.com/office/drawing/2014/main" id="{6F8E0FBB-3511-4F75-9E25-837F5E788C7A}"/>
              </a:ext>
            </a:extLst>
          </p:cNvPr>
          <p:cNvSpPr>
            <a:spLocks noGrp="1"/>
          </p:cNvSpPr>
          <p:nvPr>
            <p:ph type="title"/>
          </p:nvPr>
        </p:nvSpPr>
        <p:spPr>
          <a:xfrm>
            <a:off x="838200" y="0"/>
            <a:ext cx="10515600" cy="1325563"/>
          </a:xfrm>
        </p:spPr>
        <p:txBody>
          <a:bodyPr/>
          <a:lstStyle/>
          <a:p>
            <a:pPr algn="ctr"/>
            <a:r>
              <a:rPr lang="en-US" dirty="0"/>
              <a:t>PISA Test</a:t>
            </a:r>
          </a:p>
        </p:txBody>
      </p:sp>
    </p:spTree>
    <p:extLst>
      <p:ext uri="{BB962C8B-B14F-4D97-AF65-F5344CB8AC3E}">
        <p14:creationId xmlns:p14="http://schemas.microsoft.com/office/powerpoint/2010/main" val="280969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4A35-2411-46EB-8E51-4117BDEFE8C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A409D12-D57B-4552-BE91-48AD6C7795FA}"/>
              </a:ext>
            </a:extLst>
          </p:cNvPr>
          <p:cNvPicPr>
            <a:picLocks noChangeAspect="1"/>
          </p:cNvPicPr>
          <p:nvPr/>
        </p:nvPicPr>
        <p:blipFill>
          <a:blip r:embed="rId2"/>
          <a:stretch>
            <a:fillRect/>
          </a:stretch>
        </p:blipFill>
        <p:spPr>
          <a:xfrm>
            <a:off x="858665" y="1986376"/>
            <a:ext cx="10495135" cy="4506499"/>
          </a:xfrm>
          <a:prstGeom prst="rect">
            <a:avLst/>
          </a:prstGeom>
        </p:spPr>
      </p:pic>
    </p:spTree>
    <p:extLst>
      <p:ext uri="{BB962C8B-B14F-4D97-AF65-F5344CB8AC3E}">
        <p14:creationId xmlns:p14="http://schemas.microsoft.com/office/powerpoint/2010/main" val="191352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4C98-7B91-43B7-BADD-96D34C24CD5B}"/>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A46029C8-1E62-43B6-A592-7C2DDEC4EAA1}"/>
              </a:ext>
            </a:extLst>
          </p:cNvPr>
          <p:cNvSpPr/>
          <p:nvPr/>
        </p:nvSpPr>
        <p:spPr>
          <a:xfrm>
            <a:off x="2772428" y="2644170"/>
            <a:ext cx="6096000" cy="1569660"/>
          </a:xfrm>
          <a:prstGeom prst="rect">
            <a:avLst/>
          </a:prstGeom>
        </p:spPr>
        <p:txBody>
          <a:bodyPr>
            <a:spAutoFit/>
          </a:bodyPr>
          <a:lstStyle/>
          <a:p>
            <a:pPr algn="just"/>
            <a:r>
              <a:rPr lang="es-EC" sz="2400" dirty="0">
                <a:latin typeface="Times New Roman" panose="02020603050405020304" pitchFamily="18" charset="0"/>
              </a:rPr>
              <a:t>El cambio en educación es fácil de proponer, difícil de implementar y extraordinariamente difícil de </a:t>
            </a:r>
            <a:r>
              <a:rPr lang="es-EC" sz="2400" dirty="0" err="1">
                <a:latin typeface="Times New Roman" panose="02020603050405020304" pitchFamily="18" charset="0"/>
              </a:rPr>
              <a:t>sostener”.HARGREAVES</a:t>
            </a:r>
            <a:r>
              <a:rPr lang="es-EC" sz="2400" dirty="0">
                <a:latin typeface="Times New Roman" panose="02020603050405020304" pitchFamily="18" charset="0"/>
              </a:rPr>
              <a:t> &amp;FINK (2006)</a:t>
            </a:r>
            <a:endParaRPr lang="en-US" sz="2400" dirty="0"/>
          </a:p>
        </p:txBody>
      </p:sp>
    </p:spTree>
    <p:extLst>
      <p:ext uri="{BB962C8B-B14F-4D97-AF65-F5344CB8AC3E}">
        <p14:creationId xmlns:p14="http://schemas.microsoft.com/office/powerpoint/2010/main" val="107975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D842-D1DF-4687-A069-DEF3FABDC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9D76E-5C07-4FFA-8FA3-BF8D930CA649}"/>
              </a:ext>
            </a:extLst>
          </p:cNvPr>
          <p:cNvSpPr>
            <a:spLocks noGrp="1"/>
          </p:cNvSpPr>
          <p:nvPr>
            <p:ph idx="1"/>
          </p:nvPr>
        </p:nvSpPr>
        <p:spPr/>
        <p:txBody>
          <a:bodyPr/>
          <a:lstStyle/>
          <a:p>
            <a:endParaRPr lang="en-US" dirty="0"/>
          </a:p>
        </p:txBody>
      </p:sp>
      <p:sp>
        <p:nvSpPr>
          <p:cNvPr id="4" name="Arrow: Notched Right 3">
            <a:extLst>
              <a:ext uri="{FF2B5EF4-FFF2-40B4-BE49-F238E27FC236}">
                <a16:creationId xmlns:a16="http://schemas.microsoft.com/office/drawing/2014/main" id="{25E9FE66-47E9-4470-A255-A22F14368C0A}"/>
              </a:ext>
            </a:extLst>
          </p:cNvPr>
          <p:cNvSpPr/>
          <p:nvPr/>
        </p:nvSpPr>
        <p:spPr>
          <a:xfrm>
            <a:off x="4554772" y="2660805"/>
            <a:ext cx="3082456" cy="153639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Salud</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7481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D871-34E8-4CBF-9324-DE11C710814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C9AE4DB-D069-4FB1-A6A7-C7BB969D2DE9}"/>
              </a:ext>
            </a:extLst>
          </p:cNvPr>
          <p:cNvPicPr>
            <a:picLocks noChangeAspect="1"/>
          </p:cNvPicPr>
          <p:nvPr/>
        </p:nvPicPr>
        <p:blipFill>
          <a:blip r:embed="rId2"/>
          <a:stretch>
            <a:fillRect/>
          </a:stretch>
        </p:blipFill>
        <p:spPr>
          <a:xfrm>
            <a:off x="1489171" y="0"/>
            <a:ext cx="9213657" cy="6858000"/>
          </a:xfrm>
          <a:prstGeom prst="rect">
            <a:avLst/>
          </a:prstGeom>
        </p:spPr>
      </p:pic>
    </p:spTree>
    <p:extLst>
      <p:ext uri="{BB962C8B-B14F-4D97-AF65-F5344CB8AC3E}">
        <p14:creationId xmlns:p14="http://schemas.microsoft.com/office/powerpoint/2010/main" val="438703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0DBC-5F95-4BEB-8FC1-9B29A47DBE5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30A9231-BECC-410E-A13F-0DF4D0B48C26}"/>
              </a:ext>
            </a:extLst>
          </p:cNvPr>
          <p:cNvPicPr>
            <a:picLocks noChangeAspect="1"/>
          </p:cNvPicPr>
          <p:nvPr/>
        </p:nvPicPr>
        <p:blipFill>
          <a:blip r:embed="rId2"/>
          <a:stretch>
            <a:fillRect/>
          </a:stretch>
        </p:blipFill>
        <p:spPr>
          <a:xfrm>
            <a:off x="1171575" y="295275"/>
            <a:ext cx="9848850" cy="6267450"/>
          </a:xfrm>
          <a:prstGeom prst="rect">
            <a:avLst/>
          </a:prstGeom>
        </p:spPr>
      </p:pic>
    </p:spTree>
    <p:extLst>
      <p:ext uri="{BB962C8B-B14F-4D97-AF65-F5344CB8AC3E}">
        <p14:creationId xmlns:p14="http://schemas.microsoft.com/office/powerpoint/2010/main" val="270675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BED1-447D-4C91-9458-7780B2CDA0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8B401D2-FDC7-4512-B8A3-6CFC080EAFCC}"/>
              </a:ext>
            </a:extLst>
          </p:cNvPr>
          <p:cNvPicPr>
            <a:picLocks noGrp="1" noChangeAspect="1"/>
          </p:cNvPicPr>
          <p:nvPr>
            <p:ph idx="1"/>
          </p:nvPr>
        </p:nvPicPr>
        <p:blipFill>
          <a:blip r:embed="rId2"/>
          <a:stretch>
            <a:fillRect/>
          </a:stretch>
        </p:blipFill>
        <p:spPr>
          <a:xfrm>
            <a:off x="2872315" y="1825625"/>
            <a:ext cx="6447370" cy="4351338"/>
          </a:xfrm>
          <a:prstGeom prst="rect">
            <a:avLst/>
          </a:prstGeom>
        </p:spPr>
      </p:pic>
    </p:spTree>
    <p:extLst>
      <p:ext uri="{BB962C8B-B14F-4D97-AF65-F5344CB8AC3E}">
        <p14:creationId xmlns:p14="http://schemas.microsoft.com/office/powerpoint/2010/main" val="2598192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3F04-B5B1-4BA5-B0D9-3F8E2F6A7B6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C1D040B-BEA9-42C3-B11C-32F01B6442D9}"/>
              </a:ext>
            </a:extLst>
          </p:cNvPr>
          <p:cNvPicPr>
            <a:picLocks noGrp="1" noChangeAspect="1"/>
          </p:cNvPicPr>
          <p:nvPr>
            <p:ph idx="1"/>
          </p:nvPr>
        </p:nvPicPr>
        <p:blipFill>
          <a:blip r:embed="rId2"/>
          <a:stretch>
            <a:fillRect/>
          </a:stretch>
        </p:blipFill>
        <p:spPr>
          <a:xfrm>
            <a:off x="3336818" y="1825625"/>
            <a:ext cx="5518363" cy="4351338"/>
          </a:xfrm>
          <a:prstGeom prst="rect">
            <a:avLst/>
          </a:prstGeom>
        </p:spPr>
      </p:pic>
    </p:spTree>
    <p:extLst>
      <p:ext uri="{BB962C8B-B14F-4D97-AF65-F5344CB8AC3E}">
        <p14:creationId xmlns:p14="http://schemas.microsoft.com/office/powerpoint/2010/main" val="331085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2C5A-337A-4497-9F2B-4BBF0DF7D6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D6476CD-74E7-409F-ADFB-863882ECA6C6}"/>
              </a:ext>
            </a:extLst>
          </p:cNvPr>
          <p:cNvSpPr>
            <a:spLocks noGrp="1"/>
          </p:cNvSpPr>
          <p:nvPr>
            <p:ph idx="1"/>
          </p:nvPr>
        </p:nvSpPr>
        <p:spPr>
          <a:xfrm>
            <a:off x="838200" y="1038789"/>
            <a:ext cx="10515600" cy="4868716"/>
          </a:xfrm>
        </p:spPr>
        <p:txBody>
          <a:bodyPr/>
          <a:lstStyle/>
          <a:p>
            <a:endParaRPr lang="en-US" dirty="0"/>
          </a:p>
        </p:txBody>
      </p:sp>
      <p:sp>
        <p:nvSpPr>
          <p:cNvPr id="4" name="Arrow: Notched Right 3">
            <a:extLst>
              <a:ext uri="{FF2B5EF4-FFF2-40B4-BE49-F238E27FC236}">
                <a16:creationId xmlns:a16="http://schemas.microsoft.com/office/drawing/2014/main" id="{1C1464C4-5ED3-4149-81E4-160D5D3CB340}"/>
              </a:ext>
            </a:extLst>
          </p:cNvPr>
          <p:cNvSpPr/>
          <p:nvPr/>
        </p:nvSpPr>
        <p:spPr>
          <a:xfrm>
            <a:off x="8289673" y="3044437"/>
            <a:ext cx="2485571" cy="1480191"/>
          </a:xfrm>
          <a:prstGeom prst="notchedRightArrow">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Innovación</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Arrow: Notched Right 4">
            <a:extLst>
              <a:ext uri="{FF2B5EF4-FFF2-40B4-BE49-F238E27FC236}">
                <a16:creationId xmlns:a16="http://schemas.microsoft.com/office/drawing/2014/main" id="{4E47B31C-85F2-4C6A-93BA-9BDA8E60EB08}"/>
              </a:ext>
            </a:extLst>
          </p:cNvPr>
          <p:cNvSpPr/>
          <p:nvPr/>
        </p:nvSpPr>
        <p:spPr>
          <a:xfrm>
            <a:off x="6491974" y="3067267"/>
            <a:ext cx="2027339" cy="1480191"/>
          </a:xfrm>
          <a:prstGeom prst="notchedRightArrow">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Desarrollo</a:t>
            </a:r>
          </a:p>
        </p:txBody>
      </p:sp>
      <p:sp>
        <p:nvSpPr>
          <p:cNvPr id="6" name="Arrow: Notched Right 5">
            <a:extLst>
              <a:ext uri="{FF2B5EF4-FFF2-40B4-BE49-F238E27FC236}">
                <a16:creationId xmlns:a16="http://schemas.microsoft.com/office/drawing/2014/main" id="{B8A79774-2FF4-4FDB-8D61-4A27A2B5109E}"/>
              </a:ext>
            </a:extLst>
          </p:cNvPr>
          <p:cNvSpPr/>
          <p:nvPr/>
        </p:nvSpPr>
        <p:spPr>
          <a:xfrm>
            <a:off x="4456717" y="3025446"/>
            <a:ext cx="2264897" cy="1480191"/>
          </a:xfrm>
          <a:prstGeom prst="notchedRightArrow">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700" dirty="0" err="1">
                <a:ln w="0"/>
                <a:solidFill>
                  <a:schemeClr val="tx1"/>
                </a:solidFill>
                <a:effectLst>
                  <a:outerShdw blurRad="38100" dist="19050" dir="2700000" algn="tl" rotWithShape="0">
                    <a:schemeClr val="dk1">
                      <a:alpha val="40000"/>
                    </a:schemeClr>
                  </a:outerShdw>
                </a:effectLst>
              </a:rPr>
              <a:t>Investigación</a:t>
            </a:r>
            <a:endParaRPr lang="en-US" sz="1700" dirty="0">
              <a:ln w="0"/>
              <a:solidFill>
                <a:schemeClr val="tx1"/>
              </a:solidFill>
              <a:effectLst>
                <a:outerShdw blurRad="38100" dist="19050" dir="2700000" algn="tl" rotWithShape="0">
                  <a:schemeClr val="dk1">
                    <a:alpha val="40000"/>
                  </a:schemeClr>
                </a:outerShdw>
              </a:effectLst>
            </a:endParaRPr>
          </a:p>
        </p:txBody>
      </p:sp>
      <p:sp>
        <p:nvSpPr>
          <p:cNvPr id="7" name="Arrow: Notched Right 6">
            <a:extLst>
              <a:ext uri="{FF2B5EF4-FFF2-40B4-BE49-F238E27FC236}">
                <a16:creationId xmlns:a16="http://schemas.microsoft.com/office/drawing/2014/main" id="{D0F552F4-FDC5-4F86-BDC6-05074B6A89B4}"/>
              </a:ext>
            </a:extLst>
          </p:cNvPr>
          <p:cNvSpPr/>
          <p:nvPr/>
        </p:nvSpPr>
        <p:spPr>
          <a:xfrm>
            <a:off x="861319" y="3033436"/>
            <a:ext cx="2027339" cy="1480191"/>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Salud</a:t>
            </a:r>
            <a:endParaRPr lang="en-US" dirty="0">
              <a:ln w="0"/>
              <a:solidFill>
                <a:schemeClr val="tx1"/>
              </a:solidFill>
              <a:effectLst>
                <a:outerShdw blurRad="38100" dist="19050" dir="2700000" algn="tl" rotWithShape="0">
                  <a:schemeClr val="dk1">
                    <a:alpha val="40000"/>
                  </a:schemeClr>
                </a:outerShdw>
              </a:effectLst>
            </a:endParaRPr>
          </a:p>
        </p:txBody>
      </p:sp>
      <p:sp>
        <p:nvSpPr>
          <p:cNvPr id="8" name="Arrow: Notched Right 7">
            <a:extLst>
              <a:ext uri="{FF2B5EF4-FFF2-40B4-BE49-F238E27FC236}">
                <a16:creationId xmlns:a16="http://schemas.microsoft.com/office/drawing/2014/main" id="{401DE3EA-AF27-4B2B-A3E5-9AB4A239D29C}"/>
              </a:ext>
            </a:extLst>
          </p:cNvPr>
          <p:cNvSpPr/>
          <p:nvPr/>
        </p:nvSpPr>
        <p:spPr>
          <a:xfrm>
            <a:off x="2659018" y="2998332"/>
            <a:ext cx="2027339" cy="1480191"/>
          </a:xfrm>
          <a:prstGeom prst="notchedRightArrow">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Educación</a:t>
            </a:r>
            <a:endParaRPr lang="en-US" dirty="0">
              <a:ln w="0"/>
              <a:solidFill>
                <a:schemeClr val="tx1"/>
              </a:solidFill>
              <a:effectLst>
                <a:outerShdw blurRad="38100" dist="19050" dir="2700000" algn="tl" rotWithShape="0">
                  <a:schemeClr val="dk1">
                    <a:alpha val="40000"/>
                  </a:schemeClr>
                </a:outerShdw>
              </a:effectLst>
            </a:endParaRPr>
          </a:p>
        </p:txBody>
      </p:sp>
      <p:sp>
        <p:nvSpPr>
          <p:cNvPr id="9" name="Arrow: Notched Right 8">
            <a:extLst>
              <a:ext uri="{FF2B5EF4-FFF2-40B4-BE49-F238E27FC236}">
                <a16:creationId xmlns:a16="http://schemas.microsoft.com/office/drawing/2014/main" id="{4771813D-B188-4D7B-B872-FBBA42DB494E}"/>
              </a:ext>
            </a:extLst>
          </p:cNvPr>
          <p:cNvSpPr/>
          <p:nvPr/>
        </p:nvSpPr>
        <p:spPr>
          <a:xfrm rot="16040935">
            <a:off x="8556982" y="4397219"/>
            <a:ext cx="1638239" cy="1322897"/>
          </a:xfrm>
          <a:prstGeom prst="notchedRightArrow">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Emprendimiento</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16694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0C13-945F-4240-A0AD-77040115E2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686E2C-CE86-48EB-85BA-E65556D150D6}"/>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E17258B3-2D5C-4B7D-96B1-AF94E4FDB3AC}"/>
              </a:ext>
            </a:extLst>
          </p:cNvPr>
          <p:cNvSpPr/>
          <p:nvPr/>
        </p:nvSpPr>
        <p:spPr>
          <a:xfrm>
            <a:off x="1311057" y="2246968"/>
            <a:ext cx="9569885" cy="3970318"/>
          </a:xfrm>
          <a:prstGeom prst="rect">
            <a:avLst/>
          </a:prstGeom>
        </p:spPr>
        <p:txBody>
          <a:bodyPr wrap="square">
            <a:spAutoFit/>
          </a:bodyPr>
          <a:lstStyle/>
          <a:p>
            <a:pPr algn="just"/>
            <a:r>
              <a:rPr lang="en-US" sz="2800" b="1" dirty="0"/>
              <a:t>The UN Open Working Group on Sustainable Development Goals (SDGs) has proposed as goal 9 “Build resilient infrastructure, promote inclusive and sustainable industrialization and foster innovation”. This confirms the provisions of the Lima Declaration and the relevance of ISID for the new global development architecture.</a:t>
            </a:r>
            <a:endParaRPr lang="en-US" sz="2800" dirty="0"/>
          </a:p>
          <a:p>
            <a:pPr algn="just"/>
            <a:r>
              <a:rPr lang="en-US" sz="2800" b="1" dirty="0"/>
              <a:t>Successfully implementing ISID in our current era of globalization requires approaches that harness globally available knowledge, technology and innovation, and capital.</a:t>
            </a:r>
            <a:endParaRPr lang="en-US" sz="2800" dirty="0"/>
          </a:p>
        </p:txBody>
      </p:sp>
    </p:spTree>
    <p:extLst>
      <p:ext uri="{BB962C8B-B14F-4D97-AF65-F5344CB8AC3E}">
        <p14:creationId xmlns:p14="http://schemas.microsoft.com/office/powerpoint/2010/main" val="76069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469B6-10F1-4859-BCF2-C083B9CA976D}"/>
              </a:ext>
            </a:extLst>
          </p:cNvPr>
          <p:cNvPicPr>
            <a:picLocks noChangeAspect="1"/>
          </p:cNvPicPr>
          <p:nvPr/>
        </p:nvPicPr>
        <p:blipFill>
          <a:blip r:embed="rId2"/>
          <a:stretch>
            <a:fillRect/>
          </a:stretch>
        </p:blipFill>
        <p:spPr>
          <a:xfrm>
            <a:off x="0" y="96253"/>
            <a:ext cx="4748869" cy="6858000"/>
          </a:xfrm>
          <a:prstGeom prst="rect">
            <a:avLst/>
          </a:prstGeom>
        </p:spPr>
      </p:pic>
      <p:sp>
        <p:nvSpPr>
          <p:cNvPr id="3" name="Rectangle 2">
            <a:extLst>
              <a:ext uri="{FF2B5EF4-FFF2-40B4-BE49-F238E27FC236}">
                <a16:creationId xmlns:a16="http://schemas.microsoft.com/office/drawing/2014/main" id="{4A5503AA-6BEC-4C8E-B5D0-33B2CC5DBE05}"/>
              </a:ext>
            </a:extLst>
          </p:cNvPr>
          <p:cNvSpPr/>
          <p:nvPr/>
        </p:nvSpPr>
        <p:spPr>
          <a:xfrm>
            <a:off x="5021178" y="277869"/>
            <a:ext cx="6853989" cy="5632311"/>
          </a:xfrm>
          <a:prstGeom prst="rect">
            <a:avLst/>
          </a:prstGeom>
        </p:spPr>
        <p:txBody>
          <a:bodyPr wrap="square">
            <a:spAutoFit/>
          </a:bodyPr>
          <a:lstStyle/>
          <a:p>
            <a:pPr algn="just"/>
            <a:r>
              <a:rPr lang="en-US" sz="2400" dirty="0">
                <a:latin typeface="Minion-Regular"/>
              </a:rPr>
              <a:t>Despite the vast potential returns to innovation, this study documents that developing countries do far </a:t>
            </a:r>
            <a:r>
              <a:rPr lang="en-US" sz="2400" i="1" dirty="0">
                <a:latin typeface="Minion-Italic"/>
              </a:rPr>
              <a:t>less </a:t>
            </a:r>
            <a:r>
              <a:rPr lang="en-US" sz="2400" dirty="0">
                <a:latin typeface="Minion-Regular"/>
              </a:rPr>
              <a:t>innovation, measured along a variety of dimensions, than advanced countries. This we term the “Innovation Paradox.” Developing country firms and </a:t>
            </a:r>
            <a:r>
              <a:rPr lang="en-US" sz="2400" dirty="0"/>
              <a:t>governments appear to be leaving billions of dollars on the table, uncollected. Indeed, Pritchett (1997), among others, documents a “Great Divergence” of the last two centuries where, instead of poor countries catching up, with few exceptions rich countries continue to pull ahead. Comin and colleagues (Comin and </a:t>
            </a:r>
            <a:r>
              <a:rPr lang="en-US" sz="2400" dirty="0" err="1"/>
              <a:t>Hobijn</a:t>
            </a:r>
            <a:r>
              <a:rPr lang="en-US" sz="2400" dirty="0"/>
              <a:t> 2004; Comin and Ferrer 2013) argue that it is precisely the differences in the rate of adoption of new technologies that drives the magnitude of the Great Divergence.</a:t>
            </a:r>
          </a:p>
        </p:txBody>
      </p:sp>
    </p:spTree>
    <p:extLst>
      <p:ext uri="{BB962C8B-B14F-4D97-AF65-F5344CB8AC3E}">
        <p14:creationId xmlns:p14="http://schemas.microsoft.com/office/powerpoint/2010/main" val="3559980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2C5A-337A-4497-9F2B-4BBF0DF7D6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D6476CD-74E7-409F-ADFB-863882ECA6C6}"/>
              </a:ext>
            </a:extLst>
          </p:cNvPr>
          <p:cNvSpPr>
            <a:spLocks noGrp="1"/>
          </p:cNvSpPr>
          <p:nvPr>
            <p:ph idx="1"/>
          </p:nvPr>
        </p:nvSpPr>
        <p:spPr>
          <a:xfrm>
            <a:off x="838200" y="1038789"/>
            <a:ext cx="10515600" cy="4868716"/>
          </a:xfrm>
        </p:spPr>
        <p:txBody>
          <a:bodyPr/>
          <a:lstStyle/>
          <a:p>
            <a:endParaRPr lang="en-US" dirty="0"/>
          </a:p>
        </p:txBody>
      </p:sp>
      <p:sp>
        <p:nvSpPr>
          <p:cNvPr id="4" name="Arrow: Notched Right 3">
            <a:extLst>
              <a:ext uri="{FF2B5EF4-FFF2-40B4-BE49-F238E27FC236}">
                <a16:creationId xmlns:a16="http://schemas.microsoft.com/office/drawing/2014/main" id="{1C1464C4-5ED3-4149-81E4-160D5D3CB340}"/>
              </a:ext>
            </a:extLst>
          </p:cNvPr>
          <p:cNvSpPr/>
          <p:nvPr/>
        </p:nvSpPr>
        <p:spPr>
          <a:xfrm>
            <a:off x="8289673" y="3044437"/>
            <a:ext cx="2485571" cy="1480191"/>
          </a:xfrm>
          <a:prstGeom prst="notchedRightArrow">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Innovación</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Arrow: Notched Right 4">
            <a:extLst>
              <a:ext uri="{FF2B5EF4-FFF2-40B4-BE49-F238E27FC236}">
                <a16:creationId xmlns:a16="http://schemas.microsoft.com/office/drawing/2014/main" id="{4E47B31C-85F2-4C6A-93BA-9BDA8E60EB08}"/>
              </a:ext>
            </a:extLst>
          </p:cNvPr>
          <p:cNvSpPr/>
          <p:nvPr/>
        </p:nvSpPr>
        <p:spPr>
          <a:xfrm>
            <a:off x="6491974" y="3067267"/>
            <a:ext cx="2027339" cy="1480191"/>
          </a:xfrm>
          <a:prstGeom prst="notchedRightArrow">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Desarrollo</a:t>
            </a:r>
          </a:p>
        </p:txBody>
      </p:sp>
      <p:sp>
        <p:nvSpPr>
          <p:cNvPr id="6" name="Arrow: Notched Right 5">
            <a:extLst>
              <a:ext uri="{FF2B5EF4-FFF2-40B4-BE49-F238E27FC236}">
                <a16:creationId xmlns:a16="http://schemas.microsoft.com/office/drawing/2014/main" id="{B8A79774-2FF4-4FDB-8D61-4A27A2B5109E}"/>
              </a:ext>
            </a:extLst>
          </p:cNvPr>
          <p:cNvSpPr/>
          <p:nvPr/>
        </p:nvSpPr>
        <p:spPr>
          <a:xfrm>
            <a:off x="4456717" y="3025446"/>
            <a:ext cx="2264897" cy="1480191"/>
          </a:xfrm>
          <a:prstGeom prst="notchedRightArrow">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700" dirty="0" err="1">
                <a:ln w="0"/>
                <a:solidFill>
                  <a:schemeClr val="tx1"/>
                </a:solidFill>
                <a:effectLst>
                  <a:outerShdw blurRad="38100" dist="19050" dir="2700000" algn="tl" rotWithShape="0">
                    <a:schemeClr val="dk1">
                      <a:alpha val="40000"/>
                    </a:schemeClr>
                  </a:outerShdw>
                </a:effectLst>
              </a:rPr>
              <a:t>Investigación</a:t>
            </a:r>
            <a:endParaRPr lang="en-US" sz="1700" dirty="0">
              <a:ln w="0"/>
              <a:solidFill>
                <a:schemeClr val="tx1"/>
              </a:solidFill>
              <a:effectLst>
                <a:outerShdw blurRad="38100" dist="19050" dir="2700000" algn="tl" rotWithShape="0">
                  <a:schemeClr val="dk1">
                    <a:alpha val="40000"/>
                  </a:schemeClr>
                </a:outerShdw>
              </a:effectLst>
            </a:endParaRPr>
          </a:p>
        </p:txBody>
      </p:sp>
      <p:sp>
        <p:nvSpPr>
          <p:cNvPr id="7" name="Arrow: Notched Right 6">
            <a:extLst>
              <a:ext uri="{FF2B5EF4-FFF2-40B4-BE49-F238E27FC236}">
                <a16:creationId xmlns:a16="http://schemas.microsoft.com/office/drawing/2014/main" id="{D0F552F4-FDC5-4F86-BDC6-05074B6A89B4}"/>
              </a:ext>
            </a:extLst>
          </p:cNvPr>
          <p:cNvSpPr/>
          <p:nvPr/>
        </p:nvSpPr>
        <p:spPr>
          <a:xfrm>
            <a:off x="861319" y="3033436"/>
            <a:ext cx="2027339" cy="1480191"/>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Salud</a:t>
            </a:r>
            <a:endParaRPr lang="en-US" dirty="0">
              <a:ln w="0"/>
              <a:solidFill>
                <a:schemeClr val="tx1"/>
              </a:solidFill>
              <a:effectLst>
                <a:outerShdw blurRad="38100" dist="19050" dir="2700000" algn="tl" rotWithShape="0">
                  <a:schemeClr val="dk1">
                    <a:alpha val="40000"/>
                  </a:schemeClr>
                </a:outerShdw>
              </a:effectLst>
            </a:endParaRPr>
          </a:p>
        </p:txBody>
      </p:sp>
      <p:sp>
        <p:nvSpPr>
          <p:cNvPr id="8" name="Arrow: Notched Right 7">
            <a:extLst>
              <a:ext uri="{FF2B5EF4-FFF2-40B4-BE49-F238E27FC236}">
                <a16:creationId xmlns:a16="http://schemas.microsoft.com/office/drawing/2014/main" id="{401DE3EA-AF27-4B2B-A3E5-9AB4A239D29C}"/>
              </a:ext>
            </a:extLst>
          </p:cNvPr>
          <p:cNvSpPr/>
          <p:nvPr/>
        </p:nvSpPr>
        <p:spPr>
          <a:xfrm>
            <a:off x="2659018" y="2998332"/>
            <a:ext cx="2027339" cy="1480191"/>
          </a:xfrm>
          <a:prstGeom prst="notchedRightArrow">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Educación</a:t>
            </a:r>
            <a:endParaRPr lang="en-US" dirty="0">
              <a:ln w="0"/>
              <a:solidFill>
                <a:schemeClr val="tx1"/>
              </a:solidFill>
              <a:effectLst>
                <a:outerShdw blurRad="38100" dist="19050" dir="2700000" algn="tl" rotWithShape="0">
                  <a:schemeClr val="dk1">
                    <a:alpha val="40000"/>
                  </a:schemeClr>
                </a:outerShdw>
              </a:effectLst>
            </a:endParaRPr>
          </a:p>
        </p:txBody>
      </p:sp>
      <p:sp>
        <p:nvSpPr>
          <p:cNvPr id="9" name="Arrow: Notched Right 8">
            <a:extLst>
              <a:ext uri="{FF2B5EF4-FFF2-40B4-BE49-F238E27FC236}">
                <a16:creationId xmlns:a16="http://schemas.microsoft.com/office/drawing/2014/main" id="{4771813D-B188-4D7B-B872-FBBA42DB494E}"/>
              </a:ext>
            </a:extLst>
          </p:cNvPr>
          <p:cNvSpPr/>
          <p:nvPr/>
        </p:nvSpPr>
        <p:spPr>
          <a:xfrm rot="16040935">
            <a:off x="8556982" y="4397219"/>
            <a:ext cx="1638239" cy="1322897"/>
          </a:xfrm>
          <a:prstGeom prst="notchedRightArrow">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Emprendimiento</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C1694FC3-D98F-4A2B-BAE9-D36845A6C0DD}"/>
              </a:ext>
            </a:extLst>
          </p:cNvPr>
          <p:cNvSpPr/>
          <p:nvPr/>
        </p:nvSpPr>
        <p:spPr>
          <a:xfrm>
            <a:off x="977030" y="2016690"/>
            <a:ext cx="9670093" cy="65135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Sustentabilidad</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3401895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object 14"/>
          <p:cNvSpPr/>
          <p:nvPr/>
        </p:nvSpPr>
        <p:spPr>
          <a:xfrm>
            <a:off x="0" y="0"/>
            <a:ext cx="12192000" cy="6858000"/>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0" y="6431279"/>
            <a:ext cx="12192000" cy="426720"/>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94488" y="6051802"/>
            <a:ext cx="743712" cy="748284"/>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152400" y="190500"/>
            <a:ext cx="10799826" cy="1338834"/>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8"/>
          <p:cNvSpPr/>
          <p:nvPr/>
        </p:nvSpPr>
        <p:spPr>
          <a:xfrm>
            <a:off x="838200" y="2122932"/>
            <a:ext cx="10515600" cy="454151"/>
          </a:xfrm>
          <a:custGeom>
            <a:avLst/>
            <a:gdLst/>
            <a:ahLst/>
            <a:cxnLst/>
            <a:rect l="l" t="t" r="r" b="b"/>
            <a:pathLst>
              <a:path w="10515600" h="454151">
                <a:moveTo>
                  <a:pt x="0" y="454151"/>
                </a:moveTo>
                <a:lnTo>
                  <a:pt x="10515600" y="454151"/>
                </a:lnTo>
                <a:lnTo>
                  <a:pt x="10515600" y="0"/>
                </a:lnTo>
                <a:lnTo>
                  <a:pt x="0" y="0"/>
                </a:lnTo>
                <a:lnTo>
                  <a:pt x="0" y="454151"/>
                </a:lnTo>
                <a:close/>
              </a:path>
            </a:pathLst>
          </a:custGeom>
          <a:solidFill>
            <a:srgbClr val="FFFFFF">
              <a:alpha val="90196"/>
            </a:srgbClr>
          </a:solidFill>
        </p:spPr>
        <p:txBody>
          <a:bodyPr wrap="square" lIns="0" tIns="0" rIns="0" bIns="0" rtlCol="0">
            <a:noAutofit/>
          </a:bodyPr>
          <a:lstStyle/>
          <a:p>
            <a:endParaRPr/>
          </a:p>
        </p:txBody>
      </p:sp>
      <p:sp>
        <p:nvSpPr>
          <p:cNvPr id="19" name="object 19"/>
          <p:cNvSpPr/>
          <p:nvPr/>
        </p:nvSpPr>
        <p:spPr>
          <a:xfrm>
            <a:off x="838200" y="2122932"/>
            <a:ext cx="10515600" cy="454151"/>
          </a:xfrm>
          <a:custGeom>
            <a:avLst/>
            <a:gdLst/>
            <a:ahLst/>
            <a:cxnLst/>
            <a:rect l="l" t="t" r="r" b="b"/>
            <a:pathLst>
              <a:path w="10515600" h="454151">
                <a:moveTo>
                  <a:pt x="0" y="454151"/>
                </a:moveTo>
                <a:lnTo>
                  <a:pt x="10515600" y="454151"/>
                </a:lnTo>
                <a:lnTo>
                  <a:pt x="10515600" y="0"/>
                </a:lnTo>
                <a:lnTo>
                  <a:pt x="0" y="0"/>
                </a:lnTo>
                <a:lnTo>
                  <a:pt x="0" y="454151"/>
                </a:lnTo>
                <a:close/>
              </a:path>
            </a:pathLst>
          </a:custGeom>
          <a:ln w="12192">
            <a:solidFill>
              <a:srgbClr val="5B9BD4"/>
            </a:solidFill>
          </a:ln>
        </p:spPr>
        <p:txBody>
          <a:bodyPr wrap="square" lIns="0" tIns="0" rIns="0" bIns="0" rtlCol="0">
            <a:noAutofit/>
          </a:bodyPr>
          <a:lstStyle/>
          <a:p>
            <a:endParaRPr/>
          </a:p>
        </p:txBody>
      </p:sp>
      <p:sp>
        <p:nvSpPr>
          <p:cNvPr id="20" name="object 20"/>
          <p:cNvSpPr/>
          <p:nvPr/>
        </p:nvSpPr>
        <p:spPr>
          <a:xfrm>
            <a:off x="1341120" y="1857755"/>
            <a:ext cx="10012680" cy="530352"/>
          </a:xfrm>
          <a:custGeom>
            <a:avLst/>
            <a:gdLst/>
            <a:ahLst/>
            <a:cxnLst/>
            <a:rect l="l" t="t" r="r" b="b"/>
            <a:pathLst>
              <a:path w="10012680" h="530352">
                <a:moveTo>
                  <a:pt x="0" y="88392"/>
                </a:moveTo>
                <a:lnTo>
                  <a:pt x="0" y="441960"/>
                </a:lnTo>
                <a:lnTo>
                  <a:pt x="852" y="454268"/>
                </a:lnTo>
                <a:lnTo>
                  <a:pt x="16305" y="493085"/>
                </a:lnTo>
                <a:lnTo>
                  <a:pt x="47211" y="520172"/>
                </a:lnTo>
                <a:lnTo>
                  <a:pt x="88392" y="530352"/>
                </a:lnTo>
                <a:lnTo>
                  <a:pt x="9924288" y="530352"/>
                </a:lnTo>
                <a:lnTo>
                  <a:pt x="9963522" y="521169"/>
                </a:lnTo>
                <a:lnTo>
                  <a:pt x="9995094" y="494839"/>
                </a:lnTo>
                <a:lnTo>
                  <a:pt x="10011485" y="456508"/>
                </a:lnTo>
                <a:lnTo>
                  <a:pt x="10012680" y="441960"/>
                </a:lnTo>
                <a:lnTo>
                  <a:pt x="10012680" y="88392"/>
                </a:lnTo>
                <a:lnTo>
                  <a:pt x="10003497" y="49157"/>
                </a:lnTo>
                <a:lnTo>
                  <a:pt x="9977167" y="17585"/>
                </a:lnTo>
                <a:lnTo>
                  <a:pt x="9938836" y="1194"/>
                </a:lnTo>
                <a:lnTo>
                  <a:pt x="9924288" y="0"/>
                </a:lnTo>
                <a:lnTo>
                  <a:pt x="88392" y="0"/>
                </a:lnTo>
                <a:lnTo>
                  <a:pt x="49157" y="9182"/>
                </a:lnTo>
                <a:lnTo>
                  <a:pt x="17585" y="35512"/>
                </a:lnTo>
                <a:lnTo>
                  <a:pt x="1194" y="73843"/>
                </a:lnTo>
                <a:lnTo>
                  <a:pt x="0" y="88392"/>
                </a:lnTo>
                <a:close/>
              </a:path>
            </a:pathLst>
          </a:custGeom>
          <a:solidFill>
            <a:srgbClr val="5B9BD4"/>
          </a:solidFill>
        </p:spPr>
        <p:txBody>
          <a:bodyPr wrap="square" lIns="0" tIns="0" rIns="0" bIns="0" rtlCol="0">
            <a:noAutofit/>
          </a:bodyPr>
          <a:lstStyle/>
          <a:p>
            <a:endParaRPr/>
          </a:p>
        </p:txBody>
      </p:sp>
      <p:sp>
        <p:nvSpPr>
          <p:cNvPr id="21" name="object 21"/>
          <p:cNvSpPr/>
          <p:nvPr/>
        </p:nvSpPr>
        <p:spPr>
          <a:xfrm>
            <a:off x="1341120" y="1857755"/>
            <a:ext cx="10012680" cy="530352"/>
          </a:xfrm>
          <a:custGeom>
            <a:avLst/>
            <a:gdLst/>
            <a:ahLst/>
            <a:cxnLst/>
            <a:rect l="l" t="t" r="r" b="b"/>
            <a:pathLst>
              <a:path w="10012680" h="530352">
                <a:moveTo>
                  <a:pt x="0" y="88392"/>
                </a:moveTo>
                <a:lnTo>
                  <a:pt x="10179" y="47211"/>
                </a:lnTo>
                <a:lnTo>
                  <a:pt x="37266" y="16305"/>
                </a:lnTo>
                <a:lnTo>
                  <a:pt x="76083" y="852"/>
                </a:lnTo>
                <a:lnTo>
                  <a:pt x="88392" y="0"/>
                </a:lnTo>
                <a:lnTo>
                  <a:pt x="9924288" y="0"/>
                </a:lnTo>
                <a:lnTo>
                  <a:pt x="9965468" y="10179"/>
                </a:lnTo>
                <a:lnTo>
                  <a:pt x="9996374" y="37266"/>
                </a:lnTo>
                <a:lnTo>
                  <a:pt x="10011827" y="76083"/>
                </a:lnTo>
                <a:lnTo>
                  <a:pt x="10012680" y="88392"/>
                </a:lnTo>
                <a:lnTo>
                  <a:pt x="10012680" y="441960"/>
                </a:lnTo>
                <a:lnTo>
                  <a:pt x="10002500" y="483140"/>
                </a:lnTo>
                <a:lnTo>
                  <a:pt x="9975413" y="514046"/>
                </a:lnTo>
                <a:lnTo>
                  <a:pt x="9936596" y="529499"/>
                </a:lnTo>
                <a:lnTo>
                  <a:pt x="9924288" y="530352"/>
                </a:lnTo>
                <a:lnTo>
                  <a:pt x="88392" y="530352"/>
                </a:lnTo>
                <a:lnTo>
                  <a:pt x="47211" y="520172"/>
                </a:lnTo>
                <a:lnTo>
                  <a:pt x="16305" y="493085"/>
                </a:lnTo>
                <a:lnTo>
                  <a:pt x="852" y="454268"/>
                </a:lnTo>
                <a:lnTo>
                  <a:pt x="0" y="441960"/>
                </a:lnTo>
                <a:lnTo>
                  <a:pt x="0" y="88392"/>
                </a:lnTo>
                <a:close/>
              </a:path>
            </a:pathLst>
          </a:custGeom>
          <a:ln w="12191">
            <a:solidFill>
              <a:srgbClr val="FFFFFF"/>
            </a:solidFill>
          </a:ln>
        </p:spPr>
        <p:txBody>
          <a:bodyPr wrap="square" lIns="0" tIns="0" rIns="0" bIns="0" rtlCol="0">
            <a:noAutofit/>
          </a:bodyPr>
          <a:lstStyle/>
          <a:p>
            <a:endParaRPr/>
          </a:p>
        </p:txBody>
      </p:sp>
      <p:sp>
        <p:nvSpPr>
          <p:cNvPr id="22" name="object 22"/>
          <p:cNvSpPr/>
          <p:nvPr/>
        </p:nvSpPr>
        <p:spPr>
          <a:xfrm>
            <a:off x="1389888" y="1717548"/>
            <a:ext cx="8829294" cy="912113"/>
          </a:xfrm>
          <a:prstGeom prst="rect">
            <a:avLst/>
          </a:prstGeom>
          <a:blipFill>
            <a:blip r:embed="rId6" cstate="print"/>
            <a:stretch>
              <a:fillRect/>
            </a:stretch>
          </a:blipFill>
        </p:spPr>
        <p:txBody>
          <a:bodyPr wrap="square" lIns="0" tIns="0" rIns="0" bIns="0" rtlCol="0">
            <a:noAutofit/>
          </a:bodyPr>
          <a:lstStyle/>
          <a:p>
            <a:endParaRPr/>
          </a:p>
        </p:txBody>
      </p:sp>
      <p:sp>
        <p:nvSpPr>
          <p:cNvPr id="23" name="object 23"/>
          <p:cNvSpPr/>
          <p:nvPr/>
        </p:nvSpPr>
        <p:spPr>
          <a:xfrm>
            <a:off x="838200" y="3015996"/>
            <a:ext cx="10515600" cy="452627"/>
          </a:xfrm>
          <a:custGeom>
            <a:avLst/>
            <a:gdLst/>
            <a:ahLst/>
            <a:cxnLst/>
            <a:rect l="l" t="t" r="r" b="b"/>
            <a:pathLst>
              <a:path w="10515600" h="452627">
                <a:moveTo>
                  <a:pt x="0" y="452627"/>
                </a:moveTo>
                <a:lnTo>
                  <a:pt x="10515600" y="452627"/>
                </a:lnTo>
                <a:lnTo>
                  <a:pt x="10515600" y="0"/>
                </a:lnTo>
                <a:lnTo>
                  <a:pt x="0" y="0"/>
                </a:lnTo>
                <a:lnTo>
                  <a:pt x="0" y="452627"/>
                </a:lnTo>
                <a:close/>
              </a:path>
            </a:pathLst>
          </a:custGeom>
          <a:solidFill>
            <a:srgbClr val="FFFFFF">
              <a:alpha val="90196"/>
            </a:srgbClr>
          </a:solidFill>
        </p:spPr>
        <p:txBody>
          <a:bodyPr wrap="square" lIns="0" tIns="0" rIns="0" bIns="0" rtlCol="0">
            <a:noAutofit/>
          </a:bodyPr>
          <a:lstStyle/>
          <a:p>
            <a:endParaRPr/>
          </a:p>
        </p:txBody>
      </p:sp>
      <p:sp>
        <p:nvSpPr>
          <p:cNvPr id="24" name="object 24"/>
          <p:cNvSpPr/>
          <p:nvPr/>
        </p:nvSpPr>
        <p:spPr>
          <a:xfrm>
            <a:off x="838200" y="3015996"/>
            <a:ext cx="10515600" cy="452627"/>
          </a:xfrm>
          <a:custGeom>
            <a:avLst/>
            <a:gdLst/>
            <a:ahLst/>
            <a:cxnLst/>
            <a:rect l="l" t="t" r="r" b="b"/>
            <a:pathLst>
              <a:path w="10515600" h="452627">
                <a:moveTo>
                  <a:pt x="0" y="452627"/>
                </a:moveTo>
                <a:lnTo>
                  <a:pt x="10515600" y="452627"/>
                </a:lnTo>
                <a:lnTo>
                  <a:pt x="10515600" y="0"/>
                </a:lnTo>
                <a:lnTo>
                  <a:pt x="0" y="0"/>
                </a:lnTo>
                <a:lnTo>
                  <a:pt x="0" y="452627"/>
                </a:lnTo>
                <a:close/>
              </a:path>
            </a:pathLst>
          </a:custGeom>
          <a:ln w="12192">
            <a:solidFill>
              <a:srgbClr val="5B9BD4"/>
            </a:solidFill>
          </a:ln>
        </p:spPr>
        <p:txBody>
          <a:bodyPr wrap="square" lIns="0" tIns="0" rIns="0" bIns="0" rtlCol="0">
            <a:noAutofit/>
          </a:bodyPr>
          <a:lstStyle/>
          <a:p>
            <a:endParaRPr/>
          </a:p>
        </p:txBody>
      </p:sp>
      <p:sp>
        <p:nvSpPr>
          <p:cNvPr id="25" name="object 25"/>
          <p:cNvSpPr/>
          <p:nvPr/>
        </p:nvSpPr>
        <p:spPr>
          <a:xfrm>
            <a:off x="1353312" y="3201924"/>
            <a:ext cx="10013442" cy="774953"/>
          </a:xfrm>
          <a:prstGeom prst="rect">
            <a:avLst/>
          </a:prstGeom>
          <a:blipFill>
            <a:blip r:embed="rId7" cstate="print"/>
            <a:stretch>
              <a:fillRect/>
            </a:stretch>
          </a:blipFill>
        </p:spPr>
        <p:txBody>
          <a:bodyPr wrap="square" lIns="0" tIns="0" rIns="0" bIns="0" rtlCol="0">
            <a:noAutofit/>
          </a:bodyPr>
          <a:lstStyle/>
          <a:p>
            <a:endParaRPr/>
          </a:p>
        </p:txBody>
      </p:sp>
      <p:sp>
        <p:nvSpPr>
          <p:cNvPr id="26" name="object 26"/>
          <p:cNvSpPr/>
          <p:nvPr/>
        </p:nvSpPr>
        <p:spPr>
          <a:xfrm>
            <a:off x="1368552" y="2702052"/>
            <a:ext cx="9985248" cy="606551"/>
          </a:xfrm>
          <a:custGeom>
            <a:avLst/>
            <a:gdLst/>
            <a:ahLst/>
            <a:cxnLst/>
            <a:rect l="l" t="t" r="r" b="b"/>
            <a:pathLst>
              <a:path w="9985248" h="606551">
                <a:moveTo>
                  <a:pt x="0" y="101092"/>
                </a:moveTo>
                <a:lnTo>
                  <a:pt x="70" y="509272"/>
                </a:lnTo>
                <a:lnTo>
                  <a:pt x="10518" y="550448"/>
                </a:lnTo>
                <a:lnTo>
                  <a:pt x="35973" y="582820"/>
                </a:lnTo>
                <a:lnTo>
                  <a:pt x="72512" y="602464"/>
                </a:lnTo>
                <a:lnTo>
                  <a:pt x="101091" y="606551"/>
                </a:lnTo>
                <a:lnTo>
                  <a:pt x="9887968" y="606481"/>
                </a:lnTo>
                <a:lnTo>
                  <a:pt x="9929144" y="596033"/>
                </a:lnTo>
                <a:lnTo>
                  <a:pt x="9961516" y="570578"/>
                </a:lnTo>
                <a:lnTo>
                  <a:pt x="9981160" y="534039"/>
                </a:lnTo>
                <a:lnTo>
                  <a:pt x="9985248" y="505460"/>
                </a:lnTo>
                <a:lnTo>
                  <a:pt x="9985177" y="97279"/>
                </a:lnTo>
                <a:lnTo>
                  <a:pt x="9974729" y="56103"/>
                </a:lnTo>
                <a:lnTo>
                  <a:pt x="9949274" y="23731"/>
                </a:lnTo>
                <a:lnTo>
                  <a:pt x="9912735" y="4087"/>
                </a:lnTo>
                <a:lnTo>
                  <a:pt x="9884156" y="0"/>
                </a:lnTo>
                <a:lnTo>
                  <a:pt x="97279" y="70"/>
                </a:lnTo>
                <a:lnTo>
                  <a:pt x="56103" y="10518"/>
                </a:lnTo>
                <a:lnTo>
                  <a:pt x="23731" y="35973"/>
                </a:lnTo>
                <a:lnTo>
                  <a:pt x="4087" y="72512"/>
                </a:lnTo>
                <a:lnTo>
                  <a:pt x="0" y="101092"/>
                </a:lnTo>
                <a:close/>
              </a:path>
            </a:pathLst>
          </a:custGeom>
          <a:solidFill>
            <a:srgbClr val="001F5F"/>
          </a:solidFill>
        </p:spPr>
        <p:txBody>
          <a:bodyPr wrap="square" lIns="0" tIns="0" rIns="0" bIns="0" rtlCol="0">
            <a:noAutofit/>
          </a:bodyPr>
          <a:lstStyle/>
          <a:p>
            <a:endParaRPr/>
          </a:p>
        </p:txBody>
      </p:sp>
      <p:sp>
        <p:nvSpPr>
          <p:cNvPr id="27" name="object 27"/>
          <p:cNvSpPr/>
          <p:nvPr/>
        </p:nvSpPr>
        <p:spPr>
          <a:xfrm>
            <a:off x="1368552" y="2702052"/>
            <a:ext cx="9985248" cy="606551"/>
          </a:xfrm>
          <a:custGeom>
            <a:avLst/>
            <a:gdLst/>
            <a:ahLst/>
            <a:cxnLst/>
            <a:rect l="l" t="t" r="r" b="b"/>
            <a:pathLst>
              <a:path w="9985248" h="606551">
                <a:moveTo>
                  <a:pt x="0" y="101092"/>
                </a:moveTo>
                <a:lnTo>
                  <a:pt x="8979" y="59343"/>
                </a:lnTo>
                <a:lnTo>
                  <a:pt x="33301" y="26063"/>
                </a:lnTo>
                <a:lnTo>
                  <a:pt x="69044" y="5174"/>
                </a:lnTo>
                <a:lnTo>
                  <a:pt x="101091" y="0"/>
                </a:lnTo>
                <a:lnTo>
                  <a:pt x="9884156" y="0"/>
                </a:lnTo>
                <a:lnTo>
                  <a:pt x="9925904" y="8979"/>
                </a:lnTo>
                <a:lnTo>
                  <a:pt x="9959184" y="33301"/>
                </a:lnTo>
                <a:lnTo>
                  <a:pt x="9980073" y="69044"/>
                </a:lnTo>
                <a:lnTo>
                  <a:pt x="9985248" y="101092"/>
                </a:lnTo>
                <a:lnTo>
                  <a:pt x="9985248" y="505460"/>
                </a:lnTo>
                <a:lnTo>
                  <a:pt x="9976268" y="547208"/>
                </a:lnTo>
                <a:lnTo>
                  <a:pt x="9951946" y="580488"/>
                </a:lnTo>
                <a:lnTo>
                  <a:pt x="9916203" y="601377"/>
                </a:lnTo>
                <a:lnTo>
                  <a:pt x="9884156" y="606551"/>
                </a:lnTo>
                <a:lnTo>
                  <a:pt x="101091" y="606551"/>
                </a:lnTo>
                <a:lnTo>
                  <a:pt x="59343" y="597572"/>
                </a:lnTo>
                <a:lnTo>
                  <a:pt x="26063" y="573250"/>
                </a:lnTo>
                <a:lnTo>
                  <a:pt x="5174" y="537507"/>
                </a:lnTo>
                <a:lnTo>
                  <a:pt x="0" y="505460"/>
                </a:lnTo>
                <a:lnTo>
                  <a:pt x="0" y="101092"/>
                </a:lnTo>
                <a:close/>
              </a:path>
            </a:pathLst>
          </a:custGeom>
          <a:ln w="12192">
            <a:solidFill>
              <a:srgbClr val="FFFFFF"/>
            </a:solidFill>
          </a:ln>
        </p:spPr>
        <p:txBody>
          <a:bodyPr wrap="square" lIns="0" tIns="0" rIns="0" bIns="0" rtlCol="0">
            <a:noAutofit/>
          </a:bodyPr>
          <a:lstStyle/>
          <a:p>
            <a:endParaRPr/>
          </a:p>
        </p:txBody>
      </p:sp>
      <p:sp>
        <p:nvSpPr>
          <p:cNvPr id="28" name="object 28"/>
          <p:cNvSpPr/>
          <p:nvPr/>
        </p:nvSpPr>
        <p:spPr>
          <a:xfrm>
            <a:off x="838200" y="3907536"/>
            <a:ext cx="10515600" cy="454151"/>
          </a:xfrm>
          <a:custGeom>
            <a:avLst/>
            <a:gdLst/>
            <a:ahLst/>
            <a:cxnLst/>
            <a:rect l="l" t="t" r="r" b="b"/>
            <a:pathLst>
              <a:path w="10515600" h="454151">
                <a:moveTo>
                  <a:pt x="0" y="454151"/>
                </a:moveTo>
                <a:lnTo>
                  <a:pt x="10515600" y="454151"/>
                </a:lnTo>
                <a:lnTo>
                  <a:pt x="10515600" y="0"/>
                </a:lnTo>
                <a:lnTo>
                  <a:pt x="0" y="0"/>
                </a:lnTo>
                <a:lnTo>
                  <a:pt x="0" y="454151"/>
                </a:lnTo>
                <a:close/>
              </a:path>
            </a:pathLst>
          </a:custGeom>
          <a:solidFill>
            <a:srgbClr val="FFFFFF">
              <a:alpha val="90196"/>
            </a:srgbClr>
          </a:solidFill>
        </p:spPr>
        <p:txBody>
          <a:bodyPr wrap="square" lIns="0" tIns="0" rIns="0" bIns="0" rtlCol="0">
            <a:noAutofit/>
          </a:bodyPr>
          <a:lstStyle/>
          <a:p>
            <a:endParaRPr/>
          </a:p>
        </p:txBody>
      </p:sp>
      <p:sp>
        <p:nvSpPr>
          <p:cNvPr id="29" name="object 29"/>
          <p:cNvSpPr/>
          <p:nvPr/>
        </p:nvSpPr>
        <p:spPr>
          <a:xfrm>
            <a:off x="838200" y="3907536"/>
            <a:ext cx="10515600" cy="454151"/>
          </a:xfrm>
          <a:custGeom>
            <a:avLst/>
            <a:gdLst/>
            <a:ahLst/>
            <a:cxnLst/>
            <a:rect l="l" t="t" r="r" b="b"/>
            <a:pathLst>
              <a:path w="10515600" h="454151">
                <a:moveTo>
                  <a:pt x="0" y="454151"/>
                </a:moveTo>
                <a:lnTo>
                  <a:pt x="10515600" y="454151"/>
                </a:lnTo>
                <a:lnTo>
                  <a:pt x="10515600" y="0"/>
                </a:lnTo>
                <a:lnTo>
                  <a:pt x="0" y="0"/>
                </a:lnTo>
                <a:lnTo>
                  <a:pt x="0" y="454151"/>
                </a:lnTo>
                <a:close/>
              </a:path>
            </a:pathLst>
          </a:custGeom>
          <a:ln w="12192">
            <a:solidFill>
              <a:srgbClr val="5B9BD4"/>
            </a:solidFill>
          </a:ln>
        </p:spPr>
        <p:txBody>
          <a:bodyPr wrap="square" lIns="0" tIns="0" rIns="0" bIns="0" rtlCol="0">
            <a:noAutofit/>
          </a:bodyPr>
          <a:lstStyle/>
          <a:p>
            <a:endParaRPr/>
          </a:p>
        </p:txBody>
      </p:sp>
      <p:sp>
        <p:nvSpPr>
          <p:cNvPr id="30" name="object 30"/>
          <p:cNvSpPr/>
          <p:nvPr/>
        </p:nvSpPr>
        <p:spPr>
          <a:xfrm>
            <a:off x="1353312" y="4073652"/>
            <a:ext cx="10013442" cy="776478"/>
          </a:xfrm>
          <a:prstGeom prst="rect">
            <a:avLst/>
          </a:prstGeom>
          <a:blipFill>
            <a:blip r:embed="rId8" cstate="print"/>
            <a:stretch>
              <a:fillRect/>
            </a:stretch>
          </a:blipFill>
        </p:spPr>
        <p:txBody>
          <a:bodyPr wrap="square" lIns="0" tIns="0" rIns="0" bIns="0" rtlCol="0">
            <a:noAutofit/>
          </a:bodyPr>
          <a:lstStyle/>
          <a:p>
            <a:endParaRPr/>
          </a:p>
        </p:txBody>
      </p:sp>
      <p:sp>
        <p:nvSpPr>
          <p:cNvPr id="31" name="object 31"/>
          <p:cNvSpPr/>
          <p:nvPr/>
        </p:nvSpPr>
        <p:spPr>
          <a:xfrm>
            <a:off x="1368552" y="3573779"/>
            <a:ext cx="9985248" cy="606552"/>
          </a:xfrm>
          <a:custGeom>
            <a:avLst/>
            <a:gdLst/>
            <a:ahLst/>
            <a:cxnLst/>
            <a:rect l="l" t="t" r="r" b="b"/>
            <a:pathLst>
              <a:path w="9985248" h="606551">
                <a:moveTo>
                  <a:pt x="0" y="101092"/>
                </a:moveTo>
                <a:lnTo>
                  <a:pt x="70" y="509272"/>
                </a:lnTo>
                <a:lnTo>
                  <a:pt x="10518" y="550448"/>
                </a:lnTo>
                <a:lnTo>
                  <a:pt x="35973" y="582820"/>
                </a:lnTo>
                <a:lnTo>
                  <a:pt x="72512" y="602464"/>
                </a:lnTo>
                <a:lnTo>
                  <a:pt x="101091" y="606552"/>
                </a:lnTo>
                <a:lnTo>
                  <a:pt x="9887968" y="606481"/>
                </a:lnTo>
                <a:lnTo>
                  <a:pt x="9929144" y="596033"/>
                </a:lnTo>
                <a:lnTo>
                  <a:pt x="9961516" y="570578"/>
                </a:lnTo>
                <a:lnTo>
                  <a:pt x="9981160" y="534039"/>
                </a:lnTo>
                <a:lnTo>
                  <a:pt x="9985248" y="505460"/>
                </a:lnTo>
                <a:lnTo>
                  <a:pt x="9985177" y="97279"/>
                </a:lnTo>
                <a:lnTo>
                  <a:pt x="9974729" y="56103"/>
                </a:lnTo>
                <a:lnTo>
                  <a:pt x="9949274" y="23731"/>
                </a:lnTo>
                <a:lnTo>
                  <a:pt x="9912735" y="4087"/>
                </a:lnTo>
                <a:lnTo>
                  <a:pt x="9884156" y="0"/>
                </a:lnTo>
                <a:lnTo>
                  <a:pt x="97279" y="70"/>
                </a:lnTo>
                <a:lnTo>
                  <a:pt x="56103" y="10518"/>
                </a:lnTo>
                <a:lnTo>
                  <a:pt x="23731" y="35973"/>
                </a:lnTo>
                <a:lnTo>
                  <a:pt x="4087" y="72512"/>
                </a:lnTo>
                <a:lnTo>
                  <a:pt x="0" y="101092"/>
                </a:lnTo>
                <a:close/>
              </a:path>
            </a:pathLst>
          </a:custGeom>
          <a:solidFill>
            <a:srgbClr val="001F5F"/>
          </a:solidFill>
        </p:spPr>
        <p:txBody>
          <a:bodyPr wrap="square" lIns="0" tIns="0" rIns="0" bIns="0" rtlCol="0">
            <a:noAutofit/>
          </a:bodyPr>
          <a:lstStyle/>
          <a:p>
            <a:endParaRPr/>
          </a:p>
        </p:txBody>
      </p:sp>
      <p:sp>
        <p:nvSpPr>
          <p:cNvPr id="32" name="object 32"/>
          <p:cNvSpPr/>
          <p:nvPr/>
        </p:nvSpPr>
        <p:spPr>
          <a:xfrm>
            <a:off x="1368552" y="3573779"/>
            <a:ext cx="9985248" cy="606552"/>
          </a:xfrm>
          <a:custGeom>
            <a:avLst/>
            <a:gdLst/>
            <a:ahLst/>
            <a:cxnLst/>
            <a:rect l="l" t="t" r="r" b="b"/>
            <a:pathLst>
              <a:path w="9985248" h="606551">
                <a:moveTo>
                  <a:pt x="0" y="101092"/>
                </a:moveTo>
                <a:lnTo>
                  <a:pt x="8979" y="59343"/>
                </a:lnTo>
                <a:lnTo>
                  <a:pt x="33301" y="26063"/>
                </a:lnTo>
                <a:lnTo>
                  <a:pt x="69044" y="5174"/>
                </a:lnTo>
                <a:lnTo>
                  <a:pt x="101091" y="0"/>
                </a:lnTo>
                <a:lnTo>
                  <a:pt x="9884156" y="0"/>
                </a:lnTo>
                <a:lnTo>
                  <a:pt x="9925904" y="8979"/>
                </a:lnTo>
                <a:lnTo>
                  <a:pt x="9959184" y="33301"/>
                </a:lnTo>
                <a:lnTo>
                  <a:pt x="9980073" y="69044"/>
                </a:lnTo>
                <a:lnTo>
                  <a:pt x="9985248" y="101092"/>
                </a:lnTo>
                <a:lnTo>
                  <a:pt x="9985248" y="505460"/>
                </a:lnTo>
                <a:lnTo>
                  <a:pt x="9976268" y="547208"/>
                </a:lnTo>
                <a:lnTo>
                  <a:pt x="9951946" y="580488"/>
                </a:lnTo>
                <a:lnTo>
                  <a:pt x="9916203" y="601377"/>
                </a:lnTo>
                <a:lnTo>
                  <a:pt x="9884156" y="606552"/>
                </a:lnTo>
                <a:lnTo>
                  <a:pt x="101091" y="606552"/>
                </a:lnTo>
                <a:lnTo>
                  <a:pt x="59343" y="597572"/>
                </a:lnTo>
                <a:lnTo>
                  <a:pt x="26063" y="573250"/>
                </a:lnTo>
                <a:lnTo>
                  <a:pt x="5174" y="537507"/>
                </a:lnTo>
                <a:lnTo>
                  <a:pt x="0" y="505460"/>
                </a:lnTo>
                <a:lnTo>
                  <a:pt x="0" y="101092"/>
                </a:lnTo>
                <a:close/>
              </a:path>
            </a:pathLst>
          </a:custGeom>
          <a:ln w="12192">
            <a:solidFill>
              <a:srgbClr val="FFFFFF"/>
            </a:solidFill>
          </a:ln>
        </p:spPr>
        <p:txBody>
          <a:bodyPr wrap="square" lIns="0" tIns="0" rIns="0" bIns="0" rtlCol="0">
            <a:noAutofit/>
          </a:bodyPr>
          <a:lstStyle/>
          <a:p>
            <a:endParaRPr/>
          </a:p>
        </p:txBody>
      </p:sp>
      <p:sp>
        <p:nvSpPr>
          <p:cNvPr id="33" name="object 33"/>
          <p:cNvSpPr/>
          <p:nvPr/>
        </p:nvSpPr>
        <p:spPr>
          <a:xfrm>
            <a:off x="838200" y="4799076"/>
            <a:ext cx="10515600" cy="454152"/>
          </a:xfrm>
          <a:custGeom>
            <a:avLst/>
            <a:gdLst/>
            <a:ahLst/>
            <a:cxnLst/>
            <a:rect l="l" t="t" r="r" b="b"/>
            <a:pathLst>
              <a:path w="10515600" h="454151">
                <a:moveTo>
                  <a:pt x="0" y="454152"/>
                </a:moveTo>
                <a:lnTo>
                  <a:pt x="10515600" y="454152"/>
                </a:lnTo>
                <a:lnTo>
                  <a:pt x="10515600" y="0"/>
                </a:lnTo>
                <a:lnTo>
                  <a:pt x="0" y="0"/>
                </a:lnTo>
                <a:lnTo>
                  <a:pt x="0" y="454152"/>
                </a:lnTo>
                <a:close/>
              </a:path>
            </a:pathLst>
          </a:custGeom>
          <a:solidFill>
            <a:srgbClr val="FFFFFF">
              <a:alpha val="90196"/>
            </a:srgbClr>
          </a:solidFill>
        </p:spPr>
        <p:txBody>
          <a:bodyPr wrap="square" lIns="0" tIns="0" rIns="0" bIns="0" rtlCol="0">
            <a:noAutofit/>
          </a:bodyPr>
          <a:lstStyle/>
          <a:p>
            <a:endParaRPr/>
          </a:p>
        </p:txBody>
      </p:sp>
      <p:sp>
        <p:nvSpPr>
          <p:cNvPr id="34" name="object 34"/>
          <p:cNvSpPr/>
          <p:nvPr/>
        </p:nvSpPr>
        <p:spPr>
          <a:xfrm>
            <a:off x="838200" y="4799076"/>
            <a:ext cx="10515600" cy="454152"/>
          </a:xfrm>
          <a:custGeom>
            <a:avLst/>
            <a:gdLst/>
            <a:ahLst/>
            <a:cxnLst/>
            <a:rect l="l" t="t" r="r" b="b"/>
            <a:pathLst>
              <a:path w="10515600" h="454151">
                <a:moveTo>
                  <a:pt x="0" y="454152"/>
                </a:moveTo>
                <a:lnTo>
                  <a:pt x="10515600" y="454152"/>
                </a:lnTo>
                <a:lnTo>
                  <a:pt x="10515600" y="0"/>
                </a:lnTo>
                <a:lnTo>
                  <a:pt x="0" y="0"/>
                </a:lnTo>
                <a:lnTo>
                  <a:pt x="0" y="454152"/>
                </a:lnTo>
                <a:close/>
              </a:path>
            </a:pathLst>
          </a:custGeom>
          <a:ln w="12192">
            <a:solidFill>
              <a:srgbClr val="5B9BD4"/>
            </a:solidFill>
          </a:ln>
        </p:spPr>
        <p:txBody>
          <a:bodyPr wrap="square" lIns="0" tIns="0" rIns="0" bIns="0" rtlCol="0">
            <a:noAutofit/>
          </a:bodyPr>
          <a:lstStyle/>
          <a:p>
            <a:endParaRPr/>
          </a:p>
        </p:txBody>
      </p:sp>
      <p:sp>
        <p:nvSpPr>
          <p:cNvPr id="35" name="object 35"/>
          <p:cNvSpPr/>
          <p:nvPr/>
        </p:nvSpPr>
        <p:spPr>
          <a:xfrm>
            <a:off x="1353312" y="4963668"/>
            <a:ext cx="10013442" cy="776478"/>
          </a:xfrm>
          <a:prstGeom prst="rect">
            <a:avLst/>
          </a:prstGeom>
          <a:blipFill>
            <a:blip r:embed="rId9" cstate="print"/>
            <a:stretch>
              <a:fillRect/>
            </a:stretch>
          </a:blipFill>
        </p:spPr>
        <p:txBody>
          <a:bodyPr wrap="square" lIns="0" tIns="0" rIns="0" bIns="0" rtlCol="0">
            <a:noAutofit/>
          </a:bodyPr>
          <a:lstStyle/>
          <a:p>
            <a:endParaRPr/>
          </a:p>
        </p:txBody>
      </p:sp>
      <p:sp>
        <p:nvSpPr>
          <p:cNvPr id="36" name="object 36"/>
          <p:cNvSpPr/>
          <p:nvPr/>
        </p:nvSpPr>
        <p:spPr>
          <a:xfrm>
            <a:off x="1368552" y="4465320"/>
            <a:ext cx="9985248" cy="606552"/>
          </a:xfrm>
          <a:custGeom>
            <a:avLst/>
            <a:gdLst/>
            <a:ahLst/>
            <a:cxnLst/>
            <a:rect l="l" t="t" r="r" b="b"/>
            <a:pathLst>
              <a:path w="9985248" h="606551">
                <a:moveTo>
                  <a:pt x="0" y="101091"/>
                </a:moveTo>
                <a:lnTo>
                  <a:pt x="70" y="509272"/>
                </a:lnTo>
                <a:lnTo>
                  <a:pt x="10518" y="550448"/>
                </a:lnTo>
                <a:lnTo>
                  <a:pt x="35973" y="582820"/>
                </a:lnTo>
                <a:lnTo>
                  <a:pt x="72512" y="602464"/>
                </a:lnTo>
                <a:lnTo>
                  <a:pt x="101091" y="606551"/>
                </a:lnTo>
                <a:lnTo>
                  <a:pt x="9887968" y="606481"/>
                </a:lnTo>
                <a:lnTo>
                  <a:pt x="9929144" y="596033"/>
                </a:lnTo>
                <a:lnTo>
                  <a:pt x="9961516" y="570578"/>
                </a:lnTo>
                <a:lnTo>
                  <a:pt x="9981160" y="534039"/>
                </a:lnTo>
                <a:lnTo>
                  <a:pt x="9985248" y="505459"/>
                </a:lnTo>
                <a:lnTo>
                  <a:pt x="9985177" y="97279"/>
                </a:lnTo>
                <a:lnTo>
                  <a:pt x="9974729" y="56103"/>
                </a:lnTo>
                <a:lnTo>
                  <a:pt x="9949274" y="23731"/>
                </a:lnTo>
                <a:lnTo>
                  <a:pt x="9912735" y="4087"/>
                </a:lnTo>
                <a:lnTo>
                  <a:pt x="9884156" y="0"/>
                </a:lnTo>
                <a:lnTo>
                  <a:pt x="97279" y="70"/>
                </a:lnTo>
                <a:lnTo>
                  <a:pt x="56103" y="10518"/>
                </a:lnTo>
                <a:lnTo>
                  <a:pt x="23731" y="35973"/>
                </a:lnTo>
                <a:lnTo>
                  <a:pt x="4087" y="72512"/>
                </a:lnTo>
                <a:lnTo>
                  <a:pt x="0" y="101091"/>
                </a:lnTo>
                <a:close/>
              </a:path>
            </a:pathLst>
          </a:custGeom>
          <a:solidFill>
            <a:srgbClr val="001F5F"/>
          </a:solidFill>
        </p:spPr>
        <p:txBody>
          <a:bodyPr wrap="square" lIns="0" tIns="0" rIns="0" bIns="0" rtlCol="0">
            <a:noAutofit/>
          </a:bodyPr>
          <a:lstStyle/>
          <a:p>
            <a:endParaRPr/>
          </a:p>
        </p:txBody>
      </p:sp>
      <p:sp>
        <p:nvSpPr>
          <p:cNvPr id="37" name="object 37"/>
          <p:cNvSpPr/>
          <p:nvPr/>
        </p:nvSpPr>
        <p:spPr>
          <a:xfrm>
            <a:off x="1368552" y="4465320"/>
            <a:ext cx="9985248" cy="606552"/>
          </a:xfrm>
          <a:custGeom>
            <a:avLst/>
            <a:gdLst/>
            <a:ahLst/>
            <a:cxnLst/>
            <a:rect l="l" t="t" r="r" b="b"/>
            <a:pathLst>
              <a:path w="9985248" h="606551">
                <a:moveTo>
                  <a:pt x="0" y="101091"/>
                </a:moveTo>
                <a:lnTo>
                  <a:pt x="8979" y="59343"/>
                </a:lnTo>
                <a:lnTo>
                  <a:pt x="33301" y="26063"/>
                </a:lnTo>
                <a:lnTo>
                  <a:pt x="69044" y="5174"/>
                </a:lnTo>
                <a:lnTo>
                  <a:pt x="101091" y="0"/>
                </a:lnTo>
                <a:lnTo>
                  <a:pt x="9884156" y="0"/>
                </a:lnTo>
                <a:lnTo>
                  <a:pt x="9925904" y="8979"/>
                </a:lnTo>
                <a:lnTo>
                  <a:pt x="9959184" y="33301"/>
                </a:lnTo>
                <a:lnTo>
                  <a:pt x="9980073" y="69044"/>
                </a:lnTo>
                <a:lnTo>
                  <a:pt x="9985248" y="101091"/>
                </a:lnTo>
                <a:lnTo>
                  <a:pt x="9985248" y="505459"/>
                </a:lnTo>
                <a:lnTo>
                  <a:pt x="9976268" y="547208"/>
                </a:lnTo>
                <a:lnTo>
                  <a:pt x="9951946" y="580488"/>
                </a:lnTo>
                <a:lnTo>
                  <a:pt x="9916203" y="601377"/>
                </a:lnTo>
                <a:lnTo>
                  <a:pt x="9884156" y="606551"/>
                </a:lnTo>
                <a:lnTo>
                  <a:pt x="101091" y="606551"/>
                </a:lnTo>
                <a:lnTo>
                  <a:pt x="59343" y="597572"/>
                </a:lnTo>
                <a:lnTo>
                  <a:pt x="26063" y="573250"/>
                </a:lnTo>
                <a:lnTo>
                  <a:pt x="5174" y="537507"/>
                </a:lnTo>
                <a:lnTo>
                  <a:pt x="0" y="505459"/>
                </a:lnTo>
                <a:lnTo>
                  <a:pt x="0" y="101091"/>
                </a:lnTo>
                <a:close/>
              </a:path>
            </a:pathLst>
          </a:custGeom>
          <a:ln w="12192">
            <a:solidFill>
              <a:srgbClr val="FFFFFF"/>
            </a:solidFill>
          </a:ln>
        </p:spPr>
        <p:txBody>
          <a:bodyPr wrap="square" lIns="0" tIns="0" rIns="0" bIns="0" rtlCol="0">
            <a:noAutofit/>
          </a:bodyPr>
          <a:lstStyle/>
          <a:p>
            <a:endParaRPr/>
          </a:p>
        </p:txBody>
      </p:sp>
      <p:sp>
        <p:nvSpPr>
          <p:cNvPr id="38" name="object 38"/>
          <p:cNvSpPr/>
          <p:nvPr/>
        </p:nvSpPr>
        <p:spPr>
          <a:xfrm>
            <a:off x="838200" y="5692140"/>
            <a:ext cx="10515600" cy="452628"/>
          </a:xfrm>
          <a:custGeom>
            <a:avLst/>
            <a:gdLst/>
            <a:ahLst/>
            <a:cxnLst/>
            <a:rect l="l" t="t" r="r" b="b"/>
            <a:pathLst>
              <a:path w="10515600" h="452627">
                <a:moveTo>
                  <a:pt x="0" y="452628"/>
                </a:moveTo>
                <a:lnTo>
                  <a:pt x="10515600" y="452628"/>
                </a:lnTo>
                <a:lnTo>
                  <a:pt x="10515600" y="0"/>
                </a:lnTo>
                <a:lnTo>
                  <a:pt x="0" y="0"/>
                </a:lnTo>
                <a:lnTo>
                  <a:pt x="0" y="452628"/>
                </a:lnTo>
                <a:close/>
              </a:path>
            </a:pathLst>
          </a:custGeom>
          <a:solidFill>
            <a:srgbClr val="FFFFFF">
              <a:alpha val="90196"/>
            </a:srgbClr>
          </a:solidFill>
        </p:spPr>
        <p:txBody>
          <a:bodyPr wrap="square" lIns="0" tIns="0" rIns="0" bIns="0" rtlCol="0">
            <a:noAutofit/>
          </a:bodyPr>
          <a:lstStyle/>
          <a:p>
            <a:endParaRPr/>
          </a:p>
        </p:txBody>
      </p:sp>
      <p:sp>
        <p:nvSpPr>
          <p:cNvPr id="39" name="object 39"/>
          <p:cNvSpPr/>
          <p:nvPr/>
        </p:nvSpPr>
        <p:spPr>
          <a:xfrm>
            <a:off x="838200" y="5692140"/>
            <a:ext cx="10515600" cy="452628"/>
          </a:xfrm>
          <a:custGeom>
            <a:avLst/>
            <a:gdLst/>
            <a:ahLst/>
            <a:cxnLst/>
            <a:rect l="l" t="t" r="r" b="b"/>
            <a:pathLst>
              <a:path w="10515600" h="452627">
                <a:moveTo>
                  <a:pt x="0" y="452628"/>
                </a:moveTo>
                <a:lnTo>
                  <a:pt x="10515600" y="452628"/>
                </a:lnTo>
                <a:lnTo>
                  <a:pt x="10515600" y="0"/>
                </a:lnTo>
                <a:lnTo>
                  <a:pt x="0" y="0"/>
                </a:lnTo>
                <a:lnTo>
                  <a:pt x="0" y="452628"/>
                </a:lnTo>
                <a:close/>
              </a:path>
            </a:pathLst>
          </a:custGeom>
          <a:ln w="12192">
            <a:solidFill>
              <a:srgbClr val="5B9BD4"/>
            </a:solidFill>
          </a:ln>
        </p:spPr>
        <p:txBody>
          <a:bodyPr wrap="square" lIns="0" tIns="0" rIns="0" bIns="0" rtlCol="0">
            <a:noAutofit/>
          </a:bodyPr>
          <a:lstStyle/>
          <a:p>
            <a:endParaRPr/>
          </a:p>
        </p:txBody>
      </p:sp>
      <p:sp>
        <p:nvSpPr>
          <p:cNvPr id="40" name="object 40"/>
          <p:cNvSpPr/>
          <p:nvPr/>
        </p:nvSpPr>
        <p:spPr>
          <a:xfrm>
            <a:off x="1353312" y="5801868"/>
            <a:ext cx="10013442" cy="776478"/>
          </a:xfrm>
          <a:prstGeom prst="rect">
            <a:avLst/>
          </a:prstGeom>
          <a:blipFill>
            <a:blip r:embed="rId10" cstate="print"/>
            <a:stretch>
              <a:fillRect/>
            </a:stretch>
          </a:blipFill>
        </p:spPr>
        <p:txBody>
          <a:bodyPr wrap="square" lIns="0" tIns="0" rIns="0" bIns="0" rtlCol="0">
            <a:noAutofit/>
          </a:bodyPr>
          <a:lstStyle/>
          <a:p>
            <a:endParaRPr/>
          </a:p>
        </p:txBody>
      </p:sp>
      <p:sp>
        <p:nvSpPr>
          <p:cNvPr id="41" name="object 41"/>
          <p:cNvSpPr/>
          <p:nvPr/>
        </p:nvSpPr>
        <p:spPr>
          <a:xfrm>
            <a:off x="1368552" y="5301996"/>
            <a:ext cx="9985248" cy="606551"/>
          </a:xfrm>
          <a:custGeom>
            <a:avLst/>
            <a:gdLst/>
            <a:ahLst/>
            <a:cxnLst/>
            <a:rect l="l" t="t" r="r" b="b"/>
            <a:pathLst>
              <a:path w="9985248" h="606551">
                <a:moveTo>
                  <a:pt x="0" y="101091"/>
                </a:moveTo>
                <a:lnTo>
                  <a:pt x="70" y="509268"/>
                </a:lnTo>
                <a:lnTo>
                  <a:pt x="10518" y="550426"/>
                </a:lnTo>
                <a:lnTo>
                  <a:pt x="35973" y="582803"/>
                </a:lnTo>
                <a:lnTo>
                  <a:pt x="72512" y="602460"/>
                </a:lnTo>
                <a:lnTo>
                  <a:pt x="101091" y="606551"/>
                </a:lnTo>
                <a:lnTo>
                  <a:pt x="9887968" y="606481"/>
                </a:lnTo>
                <a:lnTo>
                  <a:pt x="9929144" y="596024"/>
                </a:lnTo>
                <a:lnTo>
                  <a:pt x="9961516" y="570557"/>
                </a:lnTo>
                <a:lnTo>
                  <a:pt x="9981160" y="534021"/>
                </a:lnTo>
                <a:lnTo>
                  <a:pt x="9985248" y="505459"/>
                </a:lnTo>
                <a:lnTo>
                  <a:pt x="9985177" y="97279"/>
                </a:lnTo>
                <a:lnTo>
                  <a:pt x="9974729" y="56103"/>
                </a:lnTo>
                <a:lnTo>
                  <a:pt x="9949274" y="23731"/>
                </a:lnTo>
                <a:lnTo>
                  <a:pt x="9912735" y="4087"/>
                </a:lnTo>
                <a:lnTo>
                  <a:pt x="9884156" y="0"/>
                </a:lnTo>
                <a:lnTo>
                  <a:pt x="97279" y="70"/>
                </a:lnTo>
                <a:lnTo>
                  <a:pt x="56103" y="10518"/>
                </a:lnTo>
                <a:lnTo>
                  <a:pt x="23731" y="35973"/>
                </a:lnTo>
                <a:lnTo>
                  <a:pt x="4087" y="72512"/>
                </a:lnTo>
                <a:lnTo>
                  <a:pt x="0" y="101091"/>
                </a:lnTo>
                <a:close/>
              </a:path>
            </a:pathLst>
          </a:custGeom>
          <a:solidFill>
            <a:srgbClr val="001F5F"/>
          </a:solidFill>
        </p:spPr>
        <p:txBody>
          <a:bodyPr wrap="square" lIns="0" tIns="0" rIns="0" bIns="0" rtlCol="0">
            <a:noAutofit/>
          </a:bodyPr>
          <a:lstStyle/>
          <a:p>
            <a:endParaRPr/>
          </a:p>
        </p:txBody>
      </p:sp>
      <p:sp>
        <p:nvSpPr>
          <p:cNvPr id="42" name="object 42"/>
          <p:cNvSpPr/>
          <p:nvPr/>
        </p:nvSpPr>
        <p:spPr>
          <a:xfrm>
            <a:off x="1368552" y="5301996"/>
            <a:ext cx="9985248" cy="606551"/>
          </a:xfrm>
          <a:custGeom>
            <a:avLst/>
            <a:gdLst/>
            <a:ahLst/>
            <a:cxnLst/>
            <a:rect l="l" t="t" r="r" b="b"/>
            <a:pathLst>
              <a:path w="9985248" h="606551">
                <a:moveTo>
                  <a:pt x="0" y="101091"/>
                </a:moveTo>
                <a:lnTo>
                  <a:pt x="8979" y="59343"/>
                </a:lnTo>
                <a:lnTo>
                  <a:pt x="33301" y="26063"/>
                </a:lnTo>
                <a:lnTo>
                  <a:pt x="69044" y="5174"/>
                </a:lnTo>
                <a:lnTo>
                  <a:pt x="101091" y="0"/>
                </a:lnTo>
                <a:lnTo>
                  <a:pt x="9884156" y="0"/>
                </a:lnTo>
                <a:lnTo>
                  <a:pt x="9925904" y="8979"/>
                </a:lnTo>
                <a:lnTo>
                  <a:pt x="9959184" y="33301"/>
                </a:lnTo>
                <a:lnTo>
                  <a:pt x="9980073" y="69044"/>
                </a:lnTo>
                <a:lnTo>
                  <a:pt x="9985248" y="101091"/>
                </a:lnTo>
                <a:lnTo>
                  <a:pt x="9985248" y="505459"/>
                </a:lnTo>
                <a:lnTo>
                  <a:pt x="9976268" y="547187"/>
                </a:lnTo>
                <a:lnTo>
                  <a:pt x="9951946" y="580471"/>
                </a:lnTo>
                <a:lnTo>
                  <a:pt x="9916203" y="601372"/>
                </a:lnTo>
                <a:lnTo>
                  <a:pt x="9884156" y="606551"/>
                </a:lnTo>
                <a:lnTo>
                  <a:pt x="101091" y="606551"/>
                </a:lnTo>
                <a:lnTo>
                  <a:pt x="59343" y="597564"/>
                </a:lnTo>
                <a:lnTo>
                  <a:pt x="26063" y="573230"/>
                </a:lnTo>
                <a:lnTo>
                  <a:pt x="5174" y="537488"/>
                </a:lnTo>
                <a:lnTo>
                  <a:pt x="0" y="505459"/>
                </a:lnTo>
                <a:lnTo>
                  <a:pt x="0" y="101091"/>
                </a:lnTo>
                <a:close/>
              </a:path>
            </a:pathLst>
          </a:custGeom>
          <a:ln w="12192">
            <a:solidFill>
              <a:srgbClr val="FFFFFF"/>
            </a:solidFill>
          </a:ln>
        </p:spPr>
        <p:txBody>
          <a:bodyPr wrap="square" lIns="0" tIns="0" rIns="0" bIns="0" rtlCol="0">
            <a:noAutofit/>
          </a:bodyPr>
          <a:lstStyle/>
          <a:p>
            <a:endParaRPr/>
          </a:p>
        </p:txBody>
      </p:sp>
      <p:sp>
        <p:nvSpPr>
          <p:cNvPr id="13" name="object 13"/>
          <p:cNvSpPr txBox="1"/>
          <p:nvPr/>
        </p:nvSpPr>
        <p:spPr>
          <a:xfrm>
            <a:off x="517042" y="485419"/>
            <a:ext cx="1053065" cy="635304"/>
          </a:xfrm>
          <a:prstGeom prst="rect">
            <a:avLst/>
          </a:prstGeom>
        </p:spPr>
        <p:txBody>
          <a:bodyPr wrap="square" lIns="0" tIns="31115" rIns="0" bIns="0" rtlCol="0">
            <a:noAutofit/>
          </a:bodyPr>
          <a:lstStyle/>
          <a:p>
            <a:pPr marL="12700">
              <a:lnSpc>
                <a:spcPts val="4900"/>
              </a:lnSpc>
            </a:pPr>
            <a:r>
              <a:rPr sz="4800" spc="-24" dirty="0">
                <a:solidFill>
                  <a:srgbClr val="FFFFFF"/>
                </a:solidFill>
                <a:latin typeface="Calibri Light"/>
                <a:cs typeface="Calibri Light"/>
              </a:rPr>
              <a:t>NSF</a:t>
            </a:r>
            <a:endParaRPr sz="4800">
              <a:latin typeface="Calibri Light"/>
              <a:cs typeface="Calibri Light"/>
            </a:endParaRPr>
          </a:p>
        </p:txBody>
      </p:sp>
      <p:sp>
        <p:nvSpPr>
          <p:cNvPr id="12" name="object 12"/>
          <p:cNvSpPr txBox="1"/>
          <p:nvPr/>
        </p:nvSpPr>
        <p:spPr>
          <a:xfrm>
            <a:off x="1579496" y="485419"/>
            <a:ext cx="9068832" cy="635304"/>
          </a:xfrm>
          <a:prstGeom prst="rect">
            <a:avLst/>
          </a:prstGeom>
        </p:spPr>
        <p:txBody>
          <a:bodyPr wrap="square" lIns="0" tIns="31115" rIns="0" bIns="0" rtlCol="0">
            <a:noAutofit/>
          </a:bodyPr>
          <a:lstStyle/>
          <a:p>
            <a:pPr marL="12700">
              <a:lnSpc>
                <a:spcPts val="4900"/>
              </a:lnSpc>
            </a:pPr>
            <a:r>
              <a:rPr sz="4800" spc="-48" dirty="0">
                <a:solidFill>
                  <a:srgbClr val="FFFFFF"/>
                </a:solidFill>
                <a:latin typeface="Calibri Light"/>
                <a:cs typeface="Calibri Light"/>
              </a:rPr>
              <a:t>Criteria for International Engagement</a:t>
            </a:r>
            <a:endParaRPr sz="4800">
              <a:latin typeface="Calibri Light"/>
              <a:cs typeface="Calibri Light"/>
            </a:endParaRPr>
          </a:p>
        </p:txBody>
      </p:sp>
      <p:sp>
        <p:nvSpPr>
          <p:cNvPr id="11" name="object 11"/>
          <p:cNvSpPr txBox="1"/>
          <p:nvPr/>
        </p:nvSpPr>
        <p:spPr>
          <a:xfrm>
            <a:off x="1633220" y="1919351"/>
            <a:ext cx="8374997" cy="432308"/>
          </a:xfrm>
          <a:prstGeom prst="rect">
            <a:avLst/>
          </a:prstGeom>
        </p:spPr>
        <p:txBody>
          <a:bodyPr wrap="square" lIns="0" tIns="20986" rIns="0" bIns="0" rtlCol="0">
            <a:noAutofit/>
          </a:bodyPr>
          <a:lstStyle/>
          <a:p>
            <a:pPr marL="12700">
              <a:lnSpc>
                <a:spcPts val="3304"/>
              </a:lnSpc>
            </a:pPr>
            <a:r>
              <a:rPr sz="3200" b="1" spc="-4" dirty="0">
                <a:solidFill>
                  <a:srgbClr val="FFFF00"/>
                </a:solidFill>
                <a:latin typeface="Calibri"/>
                <a:cs typeface="Calibri"/>
              </a:rPr>
              <a:t>Intellectual Merit, Broader Impacts Strengthened</a:t>
            </a:r>
            <a:endParaRPr sz="3200">
              <a:latin typeface="Calibri"/>
              <a:cs typeface="Calibri"/>
            </a:endParaRPr>
          </a:p>
        </p:txBody>
      </p:sp>
      <p:sp>
        <p:nvSpPr>
          <p:cNvPr id="10" name="object 10"/>
          <p:cNvSpPr txBox="1"/>
          <p:nvPr/>
        </p:nvSpPr>
        <p:spPr>
          <a:xfrm>
            <a:off x="1663445" y="2827528"/>
            <a:ext cx="4561318" cy="380492"/>
          </a:xfrm>
          <a:prstGeom prst="rect">
            <a:avLst/>
          </a:prstGeom>
        </p:spPr>
        <p:txBody>
          <a:bodyPr wrap="square" lIns="0" tIns="18383" rIns="0" bIns="0" rtlCol="0">
            <a:noAutofit/>
          </a:bodyPr>
          <a:lstStyle/>
          <a:p>
            <a:pPr marL="12700">
              <a:lnSpc>
                <a:spcPts val="2895"/>
              </a:lnSpc>
            </a:pPr>
            <a:r>
              <a:rPr sz="2800" b="1" spc="-7" dirty="0">
                <a:solidFill>
                  <a:srgbClr val="FFFFFF"/>
                </a:solidFill>
                <a:latin typeface="Calibri"/>
                <a:cs typeface="Calibri"/>
              </a:rPr>
              <a:t>Mutual benefit for all partners</a:t>
            </a:r>
            <a:endParaRPr sz="2800">
              <a:latin typeface="Calibri"/>
              <a:cs typeface="Calibri"/>
            </a:endParaRPr>
          </a:p>
        </p:txBody>
      </p:sp>
      <p:sp>
        <p:nvSpPr>
          <p:cNvPr id="9" name="object 9"/>
          <p:cNvSpPr txBox="1"/>
          <p:nvPr/>
        </p:nvSpPr>
        <p:spPr>
          <a:xfrm>
            <a:off x="1663445" y="3698875"/>
            <a:ext cx="8039089" cy="380492"/>
          </a:xfrm>
          <a:prstGeom prst="rect">
            <a:avLst/>
          </a:prstGeom>
        </p:spPr>
        <p:txBody>
          <a:bodyPr wrap="square" lIns="0" tIns="18383" rIns="0" bIns="0" rtlCol="0">
            <a:noAutofit/>
          </a:bodyPr>
          <a:lstStyle/>
          <a:p>
            <a:pPr marL="12700">
              <a:lnSpc>
                <a:spcPts val="2895"/>
              </a:lnSpc>
            </a:pPr>
            <a:r>
              <a:rPr sz="2800" b="1" spc="-12" dirty="0">
                <a:solidFill>
                  <a:srgbClr val="FFFFFF"/>
                </a:solidFill>
                <a:latin typeface="Calibri"/>
                <a:cs typeface="Calibri"/>
              </a:rPr>
              <a:t>True intellectual collaboration among all collaborators</a:t>
            </a:r>
            <a:endParaRPr sz="2800">
              <a:latin typeface="Calibri"/>
              <a:cs typeface="Calibri"/>
            </a:endParaRPr>
          </a:p>
        </p:txBody>
      </p:sp>
      <p:sp>
        <p:nvSpPr>
          <p:cNvPr id="8" name="object 8"/>
          <p:cNvSpPr txBox="1"/>
          <p:nvPr/>
        </p:nvSpPr>
        <p:spPr>
          <a:xfrm>
            <a:off x="1663445" y="4591431"/>
            <a:ext cx="8802848" cy="380492"/>
          </a:xfrm>
          <a:prstGeom prst="rect">
            <a:avLst/>
          </a:prstGeom>
        </p:spPr>
        <p:txBody>
          <a:bodyPr wrap="square" lIns="0" tIns="18383" rIns="0" bIns="0" rtlCol="0">
            <a:noAutofit/>
          </a:bodyPr>
          <a:lstStyle/>
          <a:p>
            <a:pPr marL="12700">
              <a:lnSpc>
                <a:spcPts val="2895"/>
              </a:lnSpc>
            </a:pPr>
            <a:r>
              <a:rPr sz="2800" b="1" spc="-9" dirty="0">
                <a:solidFill>
                  <a:srgbClr val="FFFFFF"/>
                </a:solidFill>
                <a:latin typeface="Calibri"/>
                <a:cs typeface="Calibri"/>
              </a:rPr>
              <a:t>Leverage of complementary skills, facilities, sites, resources</a:t>
            </a:r>
            <a:endParaRPr sz="2800">
              <a:latin typeface="Calibri"/>
              <a:cs typeface="Calibri"/>
            </a:endParaRPr>
          </a:p>
        </p:txBody>
      </p:sp>
      <p:sp>
        <p:nvSpPr>
          <p:cNvPr id="7" name="object 7"/>
          <p:cNvSpPr txBox="1"/>
          <p:nvPr/>
        </p:nvSpPr>
        <p:spPr>
          <a:xfrm>
            <a:off x="1663445" y="5427141"/>
            <a:ext cx="8889890" cy="380491"/>
          </a:xfrm>
          <a:prstGeom prst="rect">
            <a:avLst/>
          </a:prstGeom>
        </p:spPr>
        <p:txBody>
          <a:bodyPr wrap="square" lIns="0" tIns="18383" rIns="0" bIns="0" rtlCol="0">
            <a:noAutofit/>
          </a:bodyPr>
          <a:lstStyle/>
          <a:p>
            <a:pPr marL="12700">
              <a:lnSpc>
                <a:spcPts val="2895"/>
              </a:lnSpc>
            </a:pPr>
            <a:r>
              <a:rPr sz="2800" b="1" spc="-12" dirty="0">
                <a:solidFill>
                  <a:srgbClr val="FFFFFF"/>
                </a:solidFill>
                <a:latin typeface="Calibri"/>
                <a:cs typeface="Calibri"/>
              </a:rPr>
              <a:t>Active engagement of students and early career researchers</a:t>
            </a:r>
            <a:endParaRPr sz="2800">
              <a:latin typeface="Calibri"/>
              <a:cs typeface="Calibri"/>
            </a:endParaRPr>
          </a:p>
        </p:txBody>
      </p:sp>
      <p:sp>
        <p:nvSpPr>
          <p:cNvPr id="6" name="object 6"/>
          <p:cNvSpPr txBox="1"/>
          <p:nvPr/>
        </p:nvSpPr>
        <p:spPr>
          <a:xfrm>
            <a:off x="838200" y="5692140"/>
            <a:ext cx="10515600" cy="452628"/>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838200" y="4799076"/>
            <a:ext cx="10515600" cy="454152"/>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838200" y="3907536"/>
            <a:ext cx="10515600" cy="454151"/>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838200" y="3015996"/>
            <a:ext cx="10515600" cy="452627"/>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838200" y="2122932"/>
            <a:ext cx="10515600" cy="454151"/>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0" y="0"/>
            <a:ext cx="12192000" cy="1153667"/>
          </a:xfrm>
          <a:custGeom>
            <a:avLst/>
            <a:gdLst/>
            <a:ahLst/>
            <a:cxnLst/>
            <a:rect l="l" t="t" r="r" b="b"/>
            <a:pathLst>
              <a:path w="12192000" h="1153667">
                <a:moveTo>
                  <a:pt x="0" y="1153667"/>
                </a:moveTo>
                <a:lnTo>
                  <a:pt x="12192000" y="1153667"/>
                </a:lnTo>
                <a:lnTo>
                  <a:pt x="12192000" y="0"/>
                </a:lnTo>
                <a:lnTo>
                  <a:pt x="0" y="0"/>
                </a:lnTo>
                <a:lnTo>
                  <a:pt x="0" y="1153667"/>
                </a:lnTo>
                <a:close/>
              </a:path>
            </a:pathLst>
          </a:custGeom>
          <a:solidFill>
            <a:srgbClr val="1F487C">
              <a:alpha val="14902"/>
            </a:srgbClr>
          </a:solidFill>
        </p:spPr>
        <p:txBody>
          <a:bodyPr wrap="square" lIns="0" tIns="0" rIns="0" bIns="0" rtlCol="0">
            <a:noAutofit/>
          </a:bodyPr>
          <a:lstStyle/>
          <a:p>
            <a:endParaRPr/>
          </a:p>
        </p:txBody>
      </p:sp>
      <p:sp>
        <p:nvSpPr>
          <p:cNvPr id="5" name="object 5"/>
          <p:cNvSpPr/>
          <p:nvPr/>
        </p:nvSpPr>
        <p:spPr>
          <a:xfrm>
            <a:off x="9212580" y="3307079"/>
            <a:ext cx="2909316" cy="3201924"/>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385572" y="3448812"/>
            <a:ext cx="2535936" cy="3279648"/>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8378952" y="204215"/>
            <a:ext cx="3261359" cy="2727960"/>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667512" y="156972"/>
            <a:ext cx="2430780" cy="3150107"/>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3316224" y="1310639"/>
            <a:ext cx="2755392" cy="3566160"/>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6211824" y="3107436"/>
            <a:ext cx="2782824" cy="3601212"/>
          </a:xfrm>
          <a:prstGeom prst="rect">
            <a:avLst/>
          </a:prstGeom>
          <a:blipFill>
            <a:blip r:embed="rId8" cstate="print"/>
            <a:stretch>
              <a:fillRect/>
            </a:stretch>
          </a:blipFill>
        </p:spPr>
        <p:txBody>
          <a:bodyPr wrap="square" lIns="0" tIns="0" rIns="0" bIns="0" rtlCol="0">
            <a:noAutofit/>
          </a:bodyPr>
          <a:lstStyle/>
          <a:p>
            <a:endParaRPr/>
          </a:p>
        </p:txBody>
      </p:sp>
      <p:sp>
        <p:nvSpPr>
          <p:cNvPr id="2" name="object 2"/>
          <p:cNvSpPr txBox="1"/>
          <p:nvPr/>
        </p:nvSpPr>
        <p:spPr>
          <a:xfrm>
            <a:off x="4325874" y="352425"/>
            <a:ext cx="3556829" cy="584707"/>
          </a:xfrm>
          <a:prstGeom prst="rect">
            <a:avLst/>
          </a:prstGeom>
        </p:spPr>
        <p:txBody>
          <a:bodyPr wrap="square" lIns="0" tIns="28606" rIns="0" bIns="0" rtlCol="0">
            <a:noAutofit/>
          </a:bodyPr>
          <a:lstStyle/>
          <a:p>
            <a:pPr marL="12700">
              <a:lnSpc>
                <a:spcPts val="4505"/>
              </a:lnSpc>
            </a:pPr>
            <a:r>
              <a:rPr sz="4400" spc="-9" dirty="0">
                <a:solidFill>
                  <a:srgbClr val="C00000"/>
                </a:solidFill>
                <a:latin typeface="Calibri"/>
                <a:cs typeface="Calibri"/>
              </a:rPr>
              <a:t>Policy Products</a:t>
            </a:r>
            <a:endParaRPr sz="44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7F19-C32C-418E-BE46-C163AE4C19CF}"/>
              </a:ext>
            </a:extLst>
          </p:cNvPr>
          <p:cNvSpPr>
            <a:spLocks noGrp="1"/>
          </p:cNvSpPr>
          <p:nvPr>
            <p:ph type="title"/>
          </p:nvPr>
        </p:nvSpPr>
        <p:spPr>
          <a:xfrm>
            <a:off x="838200" y="2766218"/>
            <a:ext cx="10515600" cy="1325563"/>
          </a:xfrm>
        </p:spPr>
        <p:txBody>
          <a:bodyPr/>
          <a:lstStyle/>
          <a:p>
            <a:pPr algn="ctr"/>
            <a:r>
              <a:rPr lang="en-US" dirty="0" err="1"/>
              <a:t>Sistemas</a:t>
            </a:r>
            <a:r>
              <a:rPr lang="en-US" dirty="0"/>
              <a:t> </a:t>
            </a:r>
            <a:r>
              <a:rPr lang="en-US" dirty="0" err="1"/>
              <a:t>Nacionales</a:t>
            </a:r>
            <a:r>
              <a:rPr lang="en-US" dirty="0"/>
              <a:t> de </a:t>
            </a:r>
            <a:r>
              <a:rPr lang="en-US" dirty="0" err="1"/>
              <a:t>Innovación</a:t>
            </a:r>
            <a:endParaRPr lang="en-US" dirty="0"/>
          </a:p>
        </p:txBody>
      </p:sp>
    </p:spTree>
    <p:extLst>
      <p:ext uri="{BB962C8B-B14F-4D97-AF65-F5344CB8AC3E}">
        <p14:creationId xmlns:p14="http://schemas.microsoft.com/office/powerpoint/2010/main" val="1963264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3CBEE-04B2-4181-BB0E-D42A7F477B26}"/>
              </a:ext>
            </a:extLst>
          </p:cNvPr>
          <p:cNvPicPr>
            <a:picLocks noChangeAspect="1"/>
          </p:cNvPicPr>
          <p:nvPr/>
        </p:nvPicPr>
        <p:blipFill>
          <a:blip r:embed="rId2"/>
          <a:stretch>
            <a:fillRect/>
          </a:stretch>
        </p:blipFill>
        <p:spPr>
          <a:xfrm>
            <a:off x="1586476" y="818984"/>
            <a:ext cx="9019048" cy="6116883"/>
          </a:xfrm>
          <a:prstGeom prst="rect">
            <a:avLst/>
          </a:prstGeom>
        </p:spPr>
      </p:pic>
      <p:sp>
        <p:nvSpPr>
          <p:cNvPr id="3" name="Title 2">
            <a:extLst>
              <a:ext uri="{FF2B5EF4-FFF2-40B4-BE49-F238E27FC236}">
                <a16:creationId xmlns:a16="http://schemas.microsoft.com/office/drawing/2014/main" id="{BB1774BD-0CE4-47BF-BF6B-23A82F021EB8}"/>
              </a:ext>
            </a:extLst>
          </p:cNvPr>
          <p:cNvSpPr>
            <a:spLocks noGrp="1"/>
          </p:cNvSpPr>
          <p:nvPr>
            <p:ph type="title"/>
          </p:nvPr>
        </p:nvSpPr>
        <p:spPr>
          <a:xfrm>
            <a:off x="941567" y="0"/>
            <a:ext cx="10515600" cy="959168"/>
          </a:xfrm>
        </p:spPr>
        <p:txBody>
          <a:bodyPr/>
          <a:lstStyle/>
          <a:p>
            <a:pPr algn="ctr"/>
            <a:r>
              <a:rPr lang="en-US" dirty="0"/>
              <a:t>Colombia</a:t>
            </a:r>
          </a:p>
        </p:txBody>
      </p:sp>
    </p:spTree>
    <p:extLst>
      <p:ext uri="{BB962C8B-B14F-4D97-AF65-F5344CB8AC3E}">
        <p14:creationId xmlns:p14="http://schemas.microsoft.com/office/powerpoint/2010/main" val="3899826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734011C1-9C9D-4CE2-B88B-F39901EB5816}"/>
                  </a:ext>
                </a:extLst>
              </p:cNvPr>
              <p:cNvGraphicFramePr>
                <a:graphicFrameLocks noChangeAspect="1"/>
              </p:cNvGraphicFramePr>
              <p:nvPr>
                <p:extLst/>
              </p:nvPr>
            </p:nvGraphicFramePr>
            <p:xfrm>
              <a:off x="1633640" y="1783330"/>
              <a:ext cx="3048000" cy="1714500"/>
            </p:xfrm>
            <a:graphic>
              <a:graphicData uri="http://schemas.microsoft.com/office/powerpoint/2016/slidezoom">
                <pslz:sldZm>
                  <pslz:sldZmObj sldId="293" cId="3188171963">
                    <pslz:zmPr id="{5144AC4C-0070-4546-8BC9-5F7B1BD5EE0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734011C1-9C9D-4CE2-B88B-F39901EB5816}"/>
                  </a:ext>
                </a:extLst>
              </p:cNvPr>
              <p:cNvPicPr>
                <a:picLocks noGrp="1" noRot="1" noChangeAspect="1" noMove="1" noResize="1" noEditPoints="1" noAdjustHandles="1" noChangeArrowheads="1" noChangeShapeType="1"/>
              </p:cNvPicPr>
              <p:nvPr/>
            </p:nvPicPr>
            <p:blipFill>
              <a:blip r:embed="rId3"/>
              <a:stretch>
                <a:fillRect/>
              </a:stretch>
            </p:blipFill>
            <p:spPr>
              <a:xfrm>
                <a:off x="1633640" y="1783330"/>
                <a:ext cx="3048000" cy="1714500"/>
              </a:xfrm>
              <a:prstGeom prst="rect">
                <a:avLst/>
              </a:prstGeom>
              <a:ln w="3175">
                <a:solidFill>
                  <a:prstClr val="ltGray"/>
                </a:solidFill>
              </a:ln>
            </p:spPr>
          </p:pic>
        </mc:Fallback>
      </mc:AlternateContent>
      <p:pic>
        <p:nvPicPr>
          <p:cNvPr id="4" name="Picture 3">
            <a:extLst>
              <a:ext uri="{FF2B5EF4-FFF2-40B4-BE49-F238E27FC236}">
                <a16:creationId xmlns:a16="http://schemas.microsoft.com/office/drawing/2014/main" id="{6DCC68FF-5D32-48E3-B663-2DAF66C91F34}"/>
              </a:ext>
            </a:extLst>
          </p:cNvPr>
          <p:cNvPicPr>
            <a:picLocks noChangeAspect="1"/>
          </p:cNvPicPr>
          <p:nvPr/>
        </p:nvPicPr>
        <p:blipFill>
          <a:blip r:embed="rId4"/>
          <a:stretch>
            <a:fillRect/>
          </a:stretch>
        </p:blipFill>
        <p:spPr>
          <a:xfrm>
            <a:off x="1354494" y="861959"/>
            <a:ext cx="9228571" cy="6438095"/>
          </a:xfrm>
          <a:prstGeom prst="rect">
            <a:avLst/>
          </a:prstGeom>
        </p:spPr>
      </p:pic>
      <p:sp>
        <p:nvSpPr>
          <p:cNvPr id="5" name="Title 4">
            <a:extLst>
              <a:ext uri="{FF2B5EF4-FFF2-40B4-BE49-F238E27FC236}">
                <a16:creationId xmlns:a16="http://schemas.microsoft.com/office/drawing/2014/main" id="{47381A59-0959-43F7-BCD6-AE8DE4671093}"/>
              </a:ext>
            </a:extLst>
          </p:cNvPr>
          <p:cNvSpPr>
            <a:spLocks noGrp="1"/>
          </p:cNvSpPr>
          <p:nvPr>
            <p:ph type="title"/>
          </p:nvPr>
        </p:nvSpPr>
        <p:spPr>
          <a:xfrm>
            <a:off x="710980" y="5524"/>
            <a:ext cx="10515600" cy="916828"/>
          </a:xfrm>
        </p:spPr>
        <p:txBody>
          <a:bodyPr/>
          <a:lstStyle/>
          <a:p>
            <a:pPr algn="ctr"/>
            <a:r>
              <a:rPr lang="en-US" dirty="0"/>
              <a:t>Colombia</a:t>
            </a:r>
          </a:p>
        </p:txBody>
      </p:sp>
    </p:spTree>
    <p:extLst>
      <p:ext uri="{BB962C8B-B14F-4D97-AF65-F5344CB8AC3E}">
        <p14:creationId xmlns:p14="http://schemas.microsoft.com/office/powerpoint/2010/main" val="3188171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DC1AAD-EFE8-4171-98EC-C875611D920B}"/>
              </a:ext>
            </a:extLst>
          </p:cNvPr>
          <p:cNvPicPr>
            <a:picLocks noChangeAspect="1"/>
          </p:cNvPicPr>
          <p:nvPr/>
        </p:nvPicPr>
        <p:blipFill>
          <a:blip r:embed="rId2"/>
          <a:stretch>
            <a:fillRect/>
          </a:stretch>
        </p:blipFill>
        <p:spPr>
          <a:xfrm>
            <a:off x="1221670" y="1473418"/>
            <a:ext cx="9452342" cy="4613345"/>
          </a:xfrm>
          <a:prstGeom prst="rect">
            <a:avLst/>
          </a:prstGeom>
        </p:spPr>
      </p:pic>
      <p:sp>
        <p:nvSpPr>
          <p:cNvPr id="3" name="Title 2">
            <a:extLst>
              <a:ext uri="{FF2B5EF4-FFF2-40B4-BE49-F238E27FC236}">
                <a16:creationId xmlns:a16="http://schemas.microsoft.com/office/drawing/2014/main" id="{96E5F3F2-6FDF-4475-99FE-CF27B79AD7AC}"/>
              </a:ext>
            </a:extLst>
          </p:cNvPr>
          <p:cNvSpPr>
            <a:spLocks noGrp="1"/>
          </p:cNvSpPr>
          <p:nvPr>
            <p:ph type="title"/>
          </p:nvPr>
        </p:nvSpPr>
        <p:spPr/>
        <p:txBody>
          <a:bodyPr/>
          <a:lstStyle/>
          <a:p>
            <a:pPr algn="ctr"/>
            <a:r>
              <a:rPr lang="en-US" dirty="0"/>
              <a:t>Perú</a:t>
            </a:r>
          </a:p>
        </p:txBody>
      </p:sp>
    </p:spTree>
    <p:extLst>
      <p:ext uri="{BB962C8B-B14F-4D97-AF65-F5344CB8AC3E}">
        <p14:creationId xmlns:p14="http://schemas.microsoft.com/office/powerpoint/2010/main" val="631775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AF3C6-D479-4A9D-9598-DFE1529B8700}"/>
              </a:ext>
            </a:extLst>
          </p:cNvPr>
          <p:cNvPicPr>
            <a:picLocks noChangeAspect="1"/>
          </p:cNvPicPr>
          <p:nvPr/>
        </p:nvPicPr>
        <p:blipFill>
          <a:blip r:embed="rId2"/>
          <a:stretch>
            <a:fillRect/>
          </a:stretch>
        </p:blipFill>
        <p:spPr>
          <a:xfrm>
            <a:off x="2543619" y="1943285"/>
            <a:ext cx="7104762" cy="2971429"/>
          </a:xfrm>
          <a:prstGeom prst="rect">
            <a:avLst/>
          </a:prstGeom>
        </p:spPr>
      </p:pic>
      <p:sp>
        <p:nvSpPr>
          <p:cNvPr id="3" name="Title 2">
            <a:extLst>
              <a:ext uri="{FF2B5EF4-FFF2-40B4-BE49-F238E27FC236}">
                <a16:creationId xmlns:a16="http://schemas.microsoft.com/office/drawing/2014/main" id="{E449742A-1362-4D60-8E0E-15F04811A122}"/>
              </a:ext>
            </a:extLst>
          </p:cNvPr>
          <p:cNvSpPr>
            <a:spLocks noGrp="1"/>
          </p:cNvSpPr>
          <p:nvPr>
            <p:ph type="title"/>
          </p:nvPr>
        </p:nvSpPr>
        <p:spPr/>
        <p:txBody>
          <a:bodyPr/>
          <a:lstStyle/>
          <a:p>
            <a:pPr algn="ctr"/>
            <a:r>
              <a:rPr lang="en-US" dirty="0"/>
              <a:t>Perú</a:t>
            </a:r>
          </a:p>
        </p:txBody>
      </p:sp>
    </p:spTree>
    <p:extLst>
      <p:ext uri="{BB962C8B-B14F-4D97-AF65-F5344CB8AC3E}">
        <p14:creationId xmlns:p14="http://schemas.microsoft.com/office/powerpoint/2010/main" val="3247344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C0B06-B1D4-4759-A4A3-47BE959581F9}"/>
              </a:ext>
            </a:extLst>
          </p:cNvPr>
          <p:cNvPicPr>
            <a:picLocks noChangeAspect="1"/>
          </p:cNvPicPr>
          <p:nvPr/>
        </p:nvPicPr>
        <p:blipFill>
          <a:blip r:embed="rId2"/>
          <a:stretch>
            <a:fillRect/>
          </a:stretch>
        </p:blipFill>
        <p:spPr>
          <a:xfrm>
            <a:off x="353143" y="1140763"/>
            <a:ext cx="11485714" cy="5276190"/>
          </a:xfrm>
          <a:prstGeom prst="rect">
            <a:avLst/>
          </a:prstGeom>
        </p:spPr>
      </p:pic>
      <p:sp>
        <p:nvSpPr>
          <p:cNvPr id="3" name="Title 2">
            <a:extLst>
              <a:ext uri="{FF2B5EF4-FFF2-40B4-BE49-F238E27FC236}">
                <a16:creationId xmlns:a16="http://schemas.microsoft.com/office/drawing/2014/main" id="{9CC6E307-68D5-4DDC-9A24-BD3FA37B4A02}"/>
              </a:ext>
            </a:extLst>
          </p:cNvPr>
          <p:cNvSpPr>
            <a:spLocks noGrp="1"/>
          </p:cNvSpPr>
          <p:nvPr>
            <p:ph type="title"/>
          </p:nvPr>
        </p:nvSpPr>
        <p:spPr>
          <a:xfrm>
            <a:off x="917713" y="0"/>
            <a:ext cx="10515600" cy="1325563"/>
          </a:xfrm>
        </p:spPr>
        <p:txBody>
          <a:bodyPr/>
          <a:lstStyle/>
          <a:p>
            <a:pPr algn="ctr"/>
            <a:r>
              <a:rPr lang="en-US" dirty="0" err="1"/>
              <a:t>Inglaterra</a:t>
            </a:r>
            <a:endParaRPr lang="en-US" dirty="0"/>
          </a:p>
        </p:txBody>
      </p:sp>
    </p:spTree>
    <p:extLst>
      <p:ext uri="{BB962C8B-B14F-4D97-AF65-F5344CB8AC3E}">
        <p14:creationId xmlns:p14="http://schemas.microsoft.com/office/powerpoint/2010/main" val="3780416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E40FB-08D3-48FD-A1F6-8B55C6F65BF9}"/>
              </a:ext>
            </a:extLst>
          </p:cNvPr>
          <p:cNvPicPr>
            <a:picLocks noChangeAspect="1"/>
          </p:cNvPicPr>
          <p:nvPr/>
        </p:nvPicPr>
        <p:blipFill>
          <a:blip r:embed="rId2"/>
          <a:stretch>
            <a:fillRect/>
          </a:stretch>
        </p:blipFill>
        <p:spPr>
          <a:xfrm>
            <a:off x="-72002" y="779228"/>
            <a:ext cx="7311421" cy="6078772"/>
          </a:xfrm>
          <a:prstGeom prst="rect">
            <a:avLst/>
          </a:prstGeom>
        </p:spPr>
      </p:pic>
      <p:pic>
        <p:nvPicPr>
          <p:cNvPr id="3" name="Picture 2">
            <a:extLst>
              <a:ext uri="{FF2B5EF4-FFF2-40B4-BE49-F238E27FC236}">
                <a16:creationId xmlns:a16="http://schemas.microsoft.com/office/drawing/2014/main" id="{6D19EAE9-A205-46D7-A4BC-FC4F557C22C4}"/>
              </a:ext>
            </a:extLst>
          </p:cNvPr>
          <p:cNvPicPr>
            <a:picLocks noChangeAspect="1"/>
          </p:cNvPicPr>
          <p:nvPr/>
        </p:nvPicPr>
        <p:blipFill>
          <a:blip r:embed="rId3"/>
          <a:stretch>
            <a:fillRect/>
          </a:stretch>
        </p:blipFill>
        <p:spPr>
          <a:xfrm>
            <a:off x="6559837" y="4038952"/>
            <a:ext cx="5632163" cy="2819048"/>
          </a:xfrm>
          <a:prstGeom prst="rect">
            <a:avLst/>
          </a:prstGeom>
        </p:spPr>
      </p:pic>
      <p:sp>
        <p:nvSpPr>
          <p:cNvPr id="4" name="Title 3">
            <a:extLst>
              <a:ext uri="{FF2B5EF4-FFF2-40B4-BE49-F238E27FC236}">
                <a16:creationId xmlns:a16="http://schemas.microsoft.com/office/drawing/2014/main" id="{D2A7929B-55A7-4F6D-8CA4-CBCA8AD87A9D}"/>
              </a:ext>
            </a:extLst>
          </p:cNvPr>
          <p:cNvSpPr>
            <a:spLocks noGrp="1"/>
          </p:cNvSpPr>
          <p:nvPr>
            <p:ph type="title"/>
          </p:nvPr>
        </p:nvSpPr>
        <p:spPr>
          <a:xfrm>
            <a:off x="838200" y="-127857"/>
            <a:ext cx="10515600" cy="748059"/>
          </a:xfrm>
        </p:spPr>
        <p:txBody>
          <a:bodyPr/>
          <a:lstStyle/>
          <a:p>
            <a:pPr algn="ctr"/>
            <a:r>
              <a:rPr lang="en-US" dirty="0" err="1"/>
              <a:t>Inglaterra</a:t>
            </a:r>
            <a:r>
              <a:rPr lang="en-US" dirty="0"/>
              <a:t>: </a:t>
            </a:r>
            <a:r>
              <a:rPr lang="en-US" dirty="0" err="1"/>
              <a:t>Politica</a:t>
            </a:r>
            <a:r>
              <a:rPr lang="en-US" dirty="0"/>
              <a:t> Industrial</a:t>
            </a:r>
          </a:p>
        </p:txBody>
      </p:sp>
    </p:spTree>
    <p:extLst>
      <p:ext uri="{BB962C8B-B14F-4D97-AF65-F5344CB8AC3E}">
        <p14:creationId xmlns:p14="http://schemas.microsoft.com/office/powerpoint/2010/main" val="355804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73B121-BFB7-4F72-B6C0-3BB509861345}"/>
              </a:ext>
            </a:extLst>
          </p:cNvPr>
          <p:cNvPicPr>
            <a:picLocks noChangeAspect="1"/>
          </p:cNvPicPr>
          <p:nvPr/>
        </p:nvPicPr>
        <p:blipFill>
          <a:blip r:embed="rId2"/>
          <a:stretch>
            <a:fillRect/>
          </a:stretch>
        </p:blipFill>
        <p:spPr>
          <a:xfrm>
            <a:off x="2683155" y="0"/>
            <a:ext cx="6825689" cy="6858000"/>
          </a:xfrm>
          <a:prstGeom prst="rect">
            <a:avLst/>
          </a:prstGeom>
        </p:spPr>
      </p:pic>
    </p:spTree>
    <p:extLst>
      <p:ext uri="{BB962C8B-B14F-4D97-AF65-F5344CB8AC3E}">
        <p14:creationId xmlns:p14="http://schemas.microsoft.com/office/powerpoint/2010/main" val="58318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769A-D875-4221-9486-196988823D7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8EFF9E-0956-488B-89F1-2CE21CDF0845}"/>
              </a:ext>
            </a:extLst>
          </p:cNvPr>
          <p:cNvPicPr>
            <a:picLocks noChangeAspect="1"/>
          </p:cNvPicPr>
          <p:nvPr/>
        </p:nvPicPr>
        <p:blipFill>
          <a:blip r:embed="rId2"/>
          <a:stretch>
            <a:fillRect/>
          </a:stretch>
        </p:blipFill>
        <p:spPr>
          <a:xfrm>
            <a:off x="1247775" y="1076325"/>
            <a:ext cx="9696450" cy="4705350"/>
          </a:xfrm>
          <a:prstGeom prst="rect">
            <a:avLst/>
          </a:prstGeom>
        </p:spPr>
      </p:pic>
    </p:spTree>
    <p:extLst>
      <p:ext uri="{BB962C8B-B14F-4D97-AF65-F5344CB8AC3E}">
        <p14:creationId xmlns:p14="http://schemas.microsoft.com/office/powerpoint/2010/main" val="74972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468C1-0655-4E56-AAFF-D72973DECBD4}"/>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A6FC1EED-3B12-4FCB-BC04-C1E7E2A7A4C3}"/>
              </a:ext>
            </a:extLst>
          </p:cNvPr>
          <p:cNvSpPr/>
          <p:nvPr/>
        </p:nvSpPr>
        <p:spPr>
          <a:xfrm>
            <a:off x="3048000" y="2094364"/>
            <a:ext cx="6096000" cy="2031325"/>
          </a:xfrm>
          <a:prstGeom prst="rect">
            <a:avLst/>
          </a:prstGeom>
        </p:spPr>
        <p:txBody>
          <a:bodyPr>
            <a:spAutoFit/>
          </a:bodyPr>
          <a:lstStyle/>
          <a:p>
            <a:pPr algn="just"/>
            <a:r>
              <a:rPr lang="en-US" dirty="0"/>
              <a:t>SINGAPORE - Singapore has been ranked No. 2 in the world for health-care outcomes, according to a report by The Economist Intelligence Unit (EIU). The Republic followed closely after Japan. South Korea was placed third. The report "Health outcomes and cost: a 166-country comparison" assesses the efficiency of health-care systems globally, looking at value for money.</a:t>
            </a:r>
          </a:p>
        </p:txBody>
      </p:sp>
    </p:spTree>
    <p:extLst>
      <p:ext uri="{BB962C8B-B14F-4D97-AF65-F5344CB8AC3E}">
        <p14:creationId xmlns:p14="http://schemas.microsoft.com/office/powerpoint/2010/main" val="2161525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74CD1-21C1-4332-9FB3-EB197005B80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C7BB8E3-9C33-41EC-BB0E-AF5E7C69F643}"/>
              </a:ext>
            </a:extLst>
          </p:cNvPr>
          <p:cNvPicPr>
            <a:picLocks noChangeAspect="1"/>
          </p:cNvPicPr>
          <p:nvPr/>
        </p:nvPicPr>
        <p:blipFill>
          <a:blip r:embed="rId2"/>
          <a:stretch>
            <a:fillRect/>
          </a:stretch>
        </p:blipFill>
        <p:spPr>
          <a:xfrm>
            <a:off x="838200" y="0"/>
            <a:ext cx="11353799" cy="6858000"/>
          </a:xfrm>
          <a:prstGeom prst="rect">
            <a:avLst/>
          </a:prstGeom>
        </p:spPr>
      </p:pic>
    </p:spTree>
    <p:extLst>
      <p:ext uri="{BB962C8B-B14F-4D97-AF65-F5344CB8AC3E}">
        <p14:creationId xmlns:p14="http://schemas.microsoft.com/office/powerpoint/2010/main" val="159757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50CCA4-B73C-44C1-B52F-7B1A0F94844A}"/>
              </a:ext>
            </a:extLst>
          </p:cNvPr>
          <p:cNvPicPr>
            <a:picLocks noChangeAspect="1"/>
          </p:cNvPicPr>
          <p:nvPr/>
        </p:nvPicPr>
        <p:blipFill>
          <a:blip r:embed="rId2"/>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287418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7C70-0D3A-419A-A5A3-772CE64BFE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B62D03-8BF8-4946-906D-AFE6C47A35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E64A03-BE4F-4767-B24B-038746CF642E}"/>
              </a:ext>
            </a:extLst>
          </p:cNvPr>
          <p:cNvPicPr>
            <a:picLocks noChangeAspect="1"/>
          </p:cNvPicPr>
          <p:nvPr/>
        </p:nvPicPr>
        <p:blipFill>
          <a:blip r:embed="rId2"/>
          <a:stretch>
            <a:fillRect/>
          </a:stretch>
        </p:blipFill>
        <p:spPr>
          <a:xfrm>
            <a:off x="2847521" y="1053337"/>
            <a:ext cx="6496957" cy="5125165"/>
          </a:xfrm>
          <a:prstGeom prst="rect">
            <a:avLst/>
          </a:prstGeom>
        </p:spPr>
      </p:pic>
    </p:spTree>
    <p:extLst>
      <p:ext uri="{BB962C8B-B14F-4D97-AF65-F5344CB8AC3E}">
        <p14:creationId xmlns:p14="http://schemas.microsoft.com/office/powerpoint/2010/main" val="146457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5FF8-FD0C-471A-8704-B788EF11FE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61EC03-15F1-4EAD-A188-E2313775681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910EB31-8F2B-47EB-BD67-71BB0518FE48}"/>
              </a:ext>
            </a:extLst>
          </p:cNvPr>
          <p:cNvPicPr>
            <a:picLocks noChangeAspect="1"/>
          </p:cNvPicPr>
          <p:nvPr/>
        </p:nvPicPr>
        <p:blipFill>
          <a:blip r:embed="rId2"/>
          <a:stretch>
            <a:fillRect/>
          </a:stretch>
        </p:blipFill>
        <p:spPr>
          <a:xfrm>
            <a:off x="2818942" y="681037"/>
            <a:ext cx="6554115" cy="5430008"/>
          </a:xfrm>
          <a:prstGeom prst="rect">
            <a:avLst/>
          </a:prstGeom>
        </p:spPr>
      </p:pic>
    </p:spTree>
    <p:extLst>
      <p:ext uri="{BB962C8B-B14F-4D97-AF65-F5344CB8AC3E}">
        <p14:creationId xmlns:p14="http://schemas.microsoft.com/office/powerpoint/2010/main" val="250312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D842-D1DF-4687-A069-DEF3FABDC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9D76E-5C07-4FFA-8FA3-BF8D930CA649}"/>
              </a:ext>
            </a:extLst>
          </p:cNvPr>
          <p:cNvSpPr>
            <a:spLocks noGrp="1"/>
          </p:cNvSpPr>
          <p:nvPr>
            <p:ph idx="1"/>
          </p:nvPr>
        </p:nvSpPr>
        <p:spPr/>
        <p:txBody>
          <a:bodyPr/>
          <a:lstStyle/>
          <a:p>
            <a:endParaRPr lang="en-US" dirty="0"/>
          </a:p>
        </p:txBody>
      </p:sp>
      <p:sp>
        <p:nvSpPr>
          <p:cNvPr id="4" name="Arrow: Notched Right 3">
            <a:extLst>
              <a:ext uri="{FF2B5EF4-FFF2-40B4-BE49-F238E27FC236}">
                <a16:creationId xmlns:a16="http://schemas.microsoft.com/office/drawing/2014/main" id="{25E9FE66-47E9-4470-A255-A22F14368C0A}"/>
              </a:ext>
            </a:extLst>
          </p:cNvPr>
          <p:cNvSpPr/>
          <p:nvPr/>
        </p:nvSpPr>
        <p:spPr>
          <a:xfrm>
            <a:off x="3753016" y="3463453"/>
            <a:ext cx="2584173" cy="970059"/>
          </a:xfrm>
          <a:prstGeom prst="notched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err="1">
                <a:ln w="0"/>
                <a:solidFill>
                  <a:schemeClr val="tx1"/>
                </a:solidFill>
                <a:effectLst>
                  <a:outerShdw blurRad="38100" dist="19050" dir="2700000" algn="tl" rotWithShape="0">
                    <a:schemeClr val="dk1">
                      <a:alpha val="40000"/>
                    </a:schemeClr>
                  </a:outerShdw>
                </a:effectLst>
              </a:rPr>
              <a:t>Investigación</a:t>
            </a:r>
            <a:r>
              <a:rPr lang="en-US" sz="1600" dirty="0">
                <a:ln w="0"/>
                <a:solidFill>
                  <a:schemeClr val="tx1"/>
                </a:solidFill>
                <a:effectLst>
                  <a:outerShdw blurRad="38100" dist="19050" dir="2700000" algn="tl" rotWithShape="0">
                    <a:schemeClr val="dk1">
                      <a:alpha val="40000"/>
                    </a:schemeClr>
                  </a:outerShdw>
                </a:effectLst>
              </a:rPr>
              <a:t> y </a:t>
            </a:r>
            <a:r>
              <a:rPr lang="en-US" sz="1600" dirty="0" err="1">
                <a:ln w="0"/>
                <a:solidFill>
                  <a:schemeClr val="tx1"/>
                </a:solidFill>
                <a:effectLst>
                  <a:outerShdw blurRad="38100" dist="19050" dir="2700000" algn="tl" rotWithShape="0">
                    <a:schemeClr val="dk1">
                      <a:alpha val="40000"/>
                    </a:schemeClr>
                  </a:outerShdw>
                </a:effectLst>
              </a:rPr>
              <a:t>desarrollo</a:t>
            </a:r>
            <a:endParaRPr lang="en-US" sz="1600" dirty="0"/>
          </a:p>
        </p:txBody>
      </p:sp>
      <p:sp>
        <p:nvSpPr>
          <p:cNvPr id="5" name="Arrow: Notched Right 4">
            <a:extLst>
              <a:ext uri="{FF2B5EF4-FFF2-40B4-BE49-F238E27FC236}">
                <a16:creationId xmlns:a16="http://schemas.microsoft.com/office/drawing/2014/main" id="{AF2CC50B-DE54-4ADD-ABB0-5BD21BC507F8}"/>
              </a:ext>
            </a:extLst>
          </p:cNvPr>
          <p:cNvSpPr/>
          <p:nvPr/>
        </p:nvSpPr>
        <p:spPr>
          <a:xfrm>
            <a:off x="6159611" y="3429000"/>
            <a:ext cx="1836751" cy="1004512"/>
          </a:xfrm>
          <a:prstGeom prst="notched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Innovación</a:t>
            </a:r>
            <a:endParaRPr lang="en-US" dirty="0"/>
          </a:p>
        </p:txBody>
      </p:sp>
    </p:spTree>
    <p:extLst>
      <p:ext uri="{BB962C8B-B14F-4D97-AF65-F5344CB8AC3E}">
        <p14:creationId xmlns:p14="http://schemas.microsoft.com/office/powerpoint/2010/main" val="296127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bject 83"/>
          <p:cNvSpPr txBox="1"/>
          <p:nvPr/>
        </p:nvSpPr>
        <p:spPr>
          <a:xfrm>
            <a:off x="0" y="0"/>
            <a:ext cx="12192000" cy="1155191"/>
          </a:xfrm>
          <a:prstGeom prst="rect">
            <a:avLst/>
          </a:prstGeom>
        </p:spPr>
        <p:txBody>
          <a:bodyPr wrap="square" lIns="0" tIns="2443" rIns="0" bIns="0" rtlCol="0">
            <a:noAutofit/>
          </a:bodyPr>
          <a:lstStyle/>
          <a:p>
            <a:pPr>
              <a:lnSpc>
                <a:spcPts val="950"/>
              </a:lnSpc>
            </a:pPr>
            <a:endParaRPr sz="950"/>
          </a:p>
          <a:p>
            <a:pPr marL="3224149">
              <a:lnSpc>
                <a:spcPct val="95825"/>
              </a:lnSpc>
              <a:spcBef>
                <a:spcPts val="2000"/>
              </a:spcBef>
            </a:pPr>
            <a:r>
              <a:rPr sz="3600" spc="0" dirty="0">
                <a:solidFill>
                  <a:srgbClr val="C00000"/>
                </a:solidFill>
                <a:latin typeface="Arial"/>
                <a:cs typeface="Arial"/>
              </a:rPr>
              <a:t>R&amp;D expenditures: 2000–15</a:t>
            </a:r>
            <a:endParaRPr sz="3600">
              <a:latin typeface="Arial"/>
              <a:cs typeface="Arial"/>
            </a:endParaRPr>
          </a:p>
        </p:txBody>
      </p:sp>
      <p:sp>
        <p:nvSpPr>
          <p:cNvPr id="34" name="object 34"/>
          <p:cNvSpPr/>
          <p:nvPr/>
        </p:nvSpPr>
        <p:spPr>
          <a:xfrm>
            <a:off x="-1463040" y="0"/>
            <a:ext cx="15118080" cy="6858000"/>
          </a:xfrm>
          <a:prstGeom prst="rect">
            <a:avLst/>
          </a:prstGeom>
          <a:blipFill>
            <a:blip r:embed="rId2" cstate="print"/>
            <a:stretch>
              <a:fillRect/>
            </a:stretch>
          </a:blipFill>
        </p:spPr>
        <p:txBody>
          <a:bodyPr wrap="square" lIns="0" tIns="0" rIns="0" bIns="0" rtlCol="0">
            <a:noAutofit/>
          </a:bodyPr>
          <a:lstStyle/>
          <a:p>
            <a:endParaRPr/>
          </a:p>
        </p:txBody>
      </p:sp>
      <p:sp>
        <p:nvSpPr>
          <p:cNvPr id="35" name="object 35"/>
          <p:cNvSpPr/>
          <p:nvPr/>
        </p:nvSpPr>
        <p:spPr>
          <a:xfrm>
            <a:off x="2909316" y="5231892"/>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36" name="object 36"/>
          <p:cNvSpPr/>
          <p:nvPr/>
        </p:nvSpPr>
        <p:spPr>
          <a:xfrm>
            <a:off x="2909316" y="4821936"/>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37" name="object 37"/>
          <p:cNvSpPr/>
          <p:nvPr/>
        </p:nvSpPr>
        <p:spPr>
          <a:xfrm>
            <a:off x="2909316" y="4413504"/>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38" name="object 38"/>
          <p:cNvSpPr/>
          <p:nvPr/>
        </p:nvSpPr>
        <p:spPr>
          <a:xfrm>
            <a:off x="2909316" y="4003548"/>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39" name="object 39"/>
          <p:cNvSpPr/>
          <p:nvPr/>
        </p:nvSpPr>
        <p:spPr>
          <a:xfrm>
            <a:off x="2909316" y="3593591"/>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0" name="object 40"/>
          <p:cNvSpPr/>
          <p:nvPr/>
        </p:nvSpPr>
        <p:spPr>
          <a:xfrm>
            <a:off x="2909316" y="3183636"/>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1" name="object 41"/>
          <p:cNvSpPr/>
          <p:nvPr/>
        </p:nvSpPr>
        <p:spPr>
          <a:xfrm>
            <a:off x="2909316" y="2773679"/>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2" name="object 42"/>
          <p:cNvSpPr/>
          <p:nvPr/>
        </p:nvSpPr>
        <p:spPr>
          <a:xfrm>
            <a:off x="2909316" y="2363724"/>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3" name="object 43"/>
          <p:cNvSpPr/>
          <p:nvPr/>
        </p:nvSpPr>
        <p:spPr>
          <a:xfrm>
            <a:off x="2909316" y="1953767"/>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4" name="object 44"/>
          <p:cNvSpPr/>
          <p:nvPr/>
        </p:nvSpPr>
        <p:spPr>
          <a:xfrm>
            <a:off x="2909316" y="1543812"/>
            <a:ext cx="7022591" cy="0"/>
          </a:xfrm>
          <a:custGeom>
            <a:avLst/>
            <a:gdLst/>
            <a:ahLst/>
            <a:cxnLst/>
            <a:rect l="l" t="t" r="r" b="b"/>
            <a:pathLst>
              <a:path w="7022591">
                <a:moveTo>
                  <a:pt x="0" y="0"/>
                </a:moveTo>
                <a:lnTo>
                  <a:pt x="7022591" y="0"/>
                </a:lnTo>
              </a:path>
            </a:pathLst>
          </a:custGeom>
          <a:ln w="3048">
            <a:solidFill>
              <a:srgbClr val="BEBEBE"/>
            </a:solidFill>
          </a:ln>
        </p:spPr>
        <p:txBody>
          <a:bodyPr wrap="square" lIns="0" tIns="0" rIns="0" bIns="0" rtlCol="0">
            <a:noAutofit/>
          </a:bodyPr>
          <a:lstStyle/>
          <a:p>
            <a:endParaRPr/>
          </a:p>
        </p:txBody>
      </p:sp>
      <p:sp>
        <p:nvSpPr>
          <p:cNvPr id="45" name="object 45"/>
          <p:cNvSpPr/>
          <p:nvPr/>
        </p:nvSpPr>
        <p:spPr>
          <a:xfrm>
            <a:off x="2909316" y="1543812"/>
            <a:ext cx="7022592" cy="4098036"/>
          </a:xfrm>
          <a:custGeom>
            <a:avLst/>
            <a:gdLst/>
            <a:ahLst/>
            <a:cxnLst/>
            <a:rect l="l" t="t" r="r" b="b"/>
            <a:pathLst>
              <a:path w="7022592" h="4098036">
                <a:moveTo>
                  <a:pt x="0" y="4098036"/>
                </a:moveTo>
                <a:lnTo>
                  <a:pt x="7022592" y="4098036"/>
                </a:lnTo>
                <a:lnTo>
                  <a:pt x="7022592" y="0"/>
                </a:lnTo>
                <a:lnTo>
                  <a:pt x="0" y="0"/>
                </a:lnTo>
                <a:lnTo>
                  <a:pt x="0" y="4098036"/>
                </a:lnTo>
                <a:close/>
              </a:path>
            </a:pathLst>
          </a:custGeom>
          <a:ln w="12192">
            <a:solidFill>
              <a:srgbClr val="A6A6A6"/>
            </a:solidFill>
          </a:ln>
        </p:spPr>
        <p:txBody>
          <a:bodyPr wrap="square" lIns="0" tIns="0" rIns="0" bIns="0" rtlCol="0">
            <a:noAutofit/>
          </a:bodyPr>
          <a:lstStyle/>
          <a:p>
            <a:endParaRPr/>
          </a:p>
        </p:txBody>
      </p:sp>
      <p:sp>
        <p:nvSpPr>
          <p:cNvPr id="46" name="object 46"/>
          <p:cNvSpPr/>
          <p:nvPr/>
        </p:nvSpPr>
        <p:spPr>
          <a:xfrm>
            <a:off x="2909316" y="1543812"/>
            <a:ext cx="0" cy="4098036"/>
          </a:xfrm>
          <a:custGeom>
            <a:avLst/>
            <a:gdLst/>
            <a:ahLst/>
            <a:cxnLst/>
            <a:rect l="l" t="t" r="r" b="b"/>
            <a:pathLst>
              <a:path h="4098036">
                <a:moveTo>
                  <a:pt x="0" y="4098036"/>
                </a:moveTo>
                <a:lnTo>
                  <a:pt x="0" y="0"/>
                </a:lnTo>
              </a:path>
            </a:pathLst>
          </a:custGeom>
          <a:ln w="3048">
            <a:solidFill>
              <a:srgbClr val="A6A6A6"/>
            </a:solidFill>
          </a:ln>
        </p:spPr>
        <p:txBody>
          <a:bodyPr wrap="square" lIns="0" tIns="0" rIns="0" bIns="0" rtlCol="0">
            <a:noAutofit/>
          </a:bodyPr>
          <a:lstStyle/>
          <a:p>
            <a:endParaRPr/>
          </a:p>
        </p:txBody>
      </p:sp>
      <p:sp>
        <p:nvSpPr>
          <p:cNvPr id="47" name="object 47"/>
          <p:cNvSpPr/>
          <p:nvPr/>
        </p:nvSpPr>
        <p:spPr>
          <a:xfrm>
            <a:off x="2909316" y="5641848"/>
            <a:ext cx="7022591" cy="0"/>
          </a:xfrm>
          <a:custGeom>
            <a:avLst/>
            <a:gdLst/>
            <a:ahLst/>
            <a:cxnLst/>
            <a:rect l="l" t="t" r="r" b="b"/>
            <a:pathLst>
              <a:path w="7022591">
                <a:moveTo>
                  <a:pt x="0" y="0"/>
                </a:moveTo>
                <a:lnTo>
                  <a:pt x="7022591" y="0"/>
                </a:lnTo>
              </a:path>
            </a:pathLst>
          </a:custGeom>
          <a:ln w="3048">
            <a:solidFill>
              <a:srgbClr val="A6A6A6"/>
            </a:solidFill>
          </a:ln>
        </p:spPr>
        <p:txBody>
          <a:bodyPr wrap="square" lIns="0" tIns="0" rIns="0" bIns="0" rtlCol="0">
            <a:noAutofit/>
          </a:bodyPr>
          <a:lstStyle/>
          <a:p>
            <a:endParaRPr/>
          </a:p>
        </p:txBody>
      </p:sp>
      <p:sp>
        <p:nvSpPr>
          <p:cNvPr id="48" name="object 48"/>
          <p:cNvSpPr/>
          <p:nvPr/>
        </p:nvSpPr>
        <p:spPr>
          <a:xfrm>
            <a:off x="2909316"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49" name="object 49"/>
          <p:cNvSpPr/>
          <p:nvPr/>
        </p:nvSpPr>
        <p:spPr>
          <a:xfrm>
            <a:off x="3348228"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0" name="object 50"/>
          <p:cNvSpPr/>
          <p:nvPr/>
        </p:nvSpPr>
        <p:spPr>
          <a:xfrm>
            <a:off x="3787140"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1" name="object 51"/>
          <p:cNvSpPr/>
          <p:nvPr/>
        </p:nvSpPr>
        <p:spPr>
          <a:xfrm>
            <a:off x="4226052"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2" name="object 52"/>
          <p:cNvSpPr/>
          <p:nvPr/>
        </p:nvSpPr>
        <p:spPr>
          <a:xfrm>
            <a:off x="4664964"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3" name="object 53"/>
          <p:cNvSpPr/>
          <p:nvPr/>
        </p:nvSpPr>
        <p:spPr>
          <a:xfrm>
            <a:off x="5103876"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4" name="object 54"/>
          <p:cNvSpPr/>
          <p:nvPr/>
        </p:nvSpPr>
        <p:spPr>
          <a:xfrm>
            <a:off x="5542788"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5" name="object 55"/>
          <p:cNvSpPr/>
          <p:nvPr/>
        </p:nvSpPr>
        <p:spPr>
          <a:xfrm>
            <a:off x="5981700"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6" name="object 56"/>
          <p:cNvSpPr/>
          <p:nvPr/>
        </p:nvSpPr>
        <p:spPr>
          <a:xfrm>
            <a:off x="6420612"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7" name="object 57"/>
          <p:cNvSpPr/>
          <p:nvPr/>
        </p:nvSpPr>
        <p:spPr>
          <a:xfrm>
            <a:off x="6859524"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8" name="object 58"/>
          <p:cNvSpPr/>
          <p:nvPr/>
        </p:nvSpPr>
        <p:spPr>
          <a:xfrm>
            <a:off x="7298435"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59" name="object 59"/>
          <p:cNvSpPr/>
          <p:nvPr/>
        </p:nvSpPr>
        <p:spPr>
          <a:xfrm>
            <a:off x="7737348"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0" name="object 60"/>
          <p:cNvSpPr/>
          <p:nvPr/>
        </p:nvSpPr>
        <p:spPr>
          <a:xfrm>
            <a:off x="8176259"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1" name="object 61"/>
          <p:cNvSpPr/>
          <p:nvPr/>
        </p:nvSpPr>
        <p:spPr>
          <a:xfrm>
            <a:off x="8615172"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2" name="object 62"/>
          <p:cNvSpPr/>
          <p:nvPr/>
        </p:nvSpPr>
        <p:spPr>
          <a:xfrm>
            <a:off x="9054084"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3" name="object 63"/>
          <p:cNvSpPr/>
          <p:nvPr/>
        </p:nvSpPr>
        <p:spPr>
          <a:xfrm>
            <a:off x="9492996"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4" name="object 64"/>
          <p:cNvSpPr/>
          <p:nvPr/>
        </p:nvSpPr>
        <p:spPr>
          <a:xfrm>
            <a:off x="9931908" y="5580888"/>
            <a:ext cx="0" cy="60959"/>
          </a:xfrm>
          <a:custGeom>
            <a:avLst/>
            <a:gdLst/>
            <a:ahLst/>
            <a:cxnLst/>
            <a:rect l="l" t="t" r="r" b="b"/>
            <a:pathLst>
              <a:path h="60960">
                <a:moveTo>
                  <a:pt x="0" y="0"/>
                </a:moveTo>
                <a:lnTo>
                  <a:pt x="0" y="60959"/>
                </a:lnTo>
              </a:path>
            </a:pathLst>
          </a:custGeom>
          <a:ln w="3048">
            <a:solidFill>
              <a:srgbClr val="A6A6A6"/>
            </a:solidFill>
          </a:ln>
        </p:spPr>
        <p:txBody>
          <a:bodyPr wrap="square" lIns="0" tIns="0" rIns="0" bIns="0" rtlCol="0">
            <a:noAutofit/>
          </a:bodyPr>
          <a:lstStyle/>
          <a:p>
            <a:endParaRPr/>
          </a:p>
        </p:txBody>
      </p:sp>
      <p:sp>
        <p:nvSpPr>
          <p:cNvPr id="65" name="object 65"/>
          <p:cNvSpPr/>
          <p:nvPr/>
        </p:nvSpPr>
        <p:spPr>
          <a:xfrm>
            <a:off x="3128010" y="1572005"/>
            <a:ext cx="6583680" cy="1868424"/>
          </a:xfrm>
          <a:custGeom>
            <a:avLst/>
            <a:gdLst/>
            <a:ahLst/>
            <a:cxnLst/>
            <a:rect l="l" t="t" r="r" b="b"/>
            <a:pathLst>
              <a:path w="6583680" h="1868424">
                <a:moveTo>
                  <a:pt x="0" y="1868424"/>
                </a:moveTo>
                <a:lnTo>
                  <a:pt x="438912" y="1783080"/>
                </a:lnTo>
                <a:lnTo>
                  <a:pt x="877824" y="1787652"/>
                </a:lnTo>
                <a:lnTo>
                  <a:pt x="1316736" y="1674876"/>
                </a:lnTo>
                <a:lnTo>
                  <a:pt x="1755648" y="1580388"/>
                </a:lnTo>
                <a:lnTo>
                  <a:pt x="2194560" y="1395984"/>
                </a:lnTo>
                <a:lnTo>
                  <a:pt x="2633472" y="1187196"/>
                </a:lnTo>
                <a:lnTo>
                  <a:pt x="3072384" y="967740"/>
                </a:lnTo>
                <a:lnTo>
                  <a:pt x="3511295" y="746760"/>
                </a:lnTo>
                <a:lnTo>
                  <a:pt x="3950208" y="757428"/>
                </a:lnTo>
                <a:lnTo>
                  <a:pt x="4389120" y="722376"/>
                </a:lnTo>
                <a:lnTo>
                  <a:pt x="4828032" y="569976"/>
                </a:lnTo>
                <a:lnTo>
                  <a:pt x="5266944" y="510540"/>
                </a:lnTo>
                <a:lnTo>
                  <a:pt x="5705856" y="341376"/>
                </a:lnTo>
                <a:lnTo>
                  <a:pt x="6144768" y="164592"/>
                </a:lnTo>
                <a:lnTo>
                  <a:pt x="6583680" y="0"/>
                </a:lnTo>
              </a:path>
            </a:pathLst>
          </a:custGeom>
          <a:ln w="38100">
            <a:solidFill>
              <a:srgbClr val="FF0000"/>
            </a:solidFill>
          </a:ln>
        </p:spPr>
        <p:txBody>
          <a:bodyPr wrap="square" lIns="0" tIns="0" rIns="0" bIns="0" rtlCol="0">
            <a:noAutofit/>
          </a:bodyPr>
          <a:lstStyle/>
          <a:p>
            <a:endParaRPr/>
          </a:p>
        </p:txBody>
      </p:sp>
      <p:sp>
        <p:nvSpPr>
          <p:cNvPr id="66" name="object 66"/>
          <p:cNvSpPr/>
          <p:nvPr/>
        </p:nvSpPr>
        <p:spPr>
          <a:xfrm>
            <a:off x="3128010" y="2474214"/>
            <a:ext cx="6583680" cy="1667256"/>
          </a:xfrm>
          <a:custGeom>
            <a:avLst/>
            <a:gdLst/>
            <a:ahLst/>
            <a:cxnLst/>
            <a:rect l="l" t="t" r="r" b="b"/>
            <a:pathLst>
              <a:path w="6583680" h="1667256">
                <a:moveTo>
                  <a:pt x="0" y="1667256"/>
                </a:moveTo>
                <a:lnTo>
                  <a:pt x="438912" y="1566672"/>
                </a:lnTo>
                <a:lnTo>
                  <a:pt x="877824" y="1482852"/>
                </a:lnTo>
                <a:lnTo>
                  <a:pt x="1316736" y="1446276"/>
                </a:lnTo>
                <a:lnTo>
                  <a:pt x="1755648" y="1380744"/>
                </a:lnTo>
                <a:lnTo>
                  <a:pt x="2194560" y="1309116"/>
                </a:lnTo>
                <a:lnTo>
                  <a:pt x="2633472" y="1121664"/>
                </a:lnTo>
                <a:lnTo>
                  <a:pt x="3072384" y="982980"/>
                </a:lnTo>
                <a:lnTo>
                  <a:pt x="3511295" y="784860"/>
                </a:lnTo>
                <a:lnTo>
                  <a:pt x="3950208" y="729996"/>
                </a:lnTo>
                <a:lnTo>
                  <a:pt x="4389120" y="641603"/>
                </a:lnTo>
                <a:lnTo>
                  <a:pt x="4828032" y="475488"/>
                </a:lnTo>
                <a:lnTo>
                  <a:pt x="5266944" y="370332"/>
                </a:lnTo>
                <a:lnTo>
                  <a:pt x="5705856" y="251460"/>
                </a:lnTo>
                <a:lnTo>
                  <a:pt x="6144768" y="117348"/>
                </a:lnTo>
                <a:lnTo>
                  <a:pt x="6583680" y="0"/>
                </a:lnTo>
              </a:path>
            </a:pathLst>
          </a:custGeom>
          <a:ln w="38100">
            <a:solidFill>
              <a:srgbClr val="00AFEF"/>
            </a:solidFill>
          </a:ln>
        </p:spPr>
        <p:txBody>
          <a:bodyPr wrap="square" lIns="0" tIns="0" rIns="0" bIns="0" rtlCol="0">
            <a:noAutofit/>
          </a:bodyPr>
          <a:lstStyle/>
          <a:p>
            <a:endParaRPr/>
          </a:p>
        </p:txBody>
      </p:sp>
      <p:sp>
        <p:nvSpPr>
          <p:cNvPr id="67" name="object 67"/>
          <p:cNvSpPr/>
          <p:nvPr/>
        </p:nvSpPr>
        <p:spPr>
          <a:xfrm>
            <a:off x="3128010" y="5144262"/>
            <a:ext cx="6583680" cy="225551"/>
          </a:xfrm>
          <a:custGeom>
            <a:avLst/>
            <a:gdLst/>
            <a:ahLst/>
            <a:cxnLst/>
            <a:rect l="l" t="t" r="r" b="b"/>
            <a:pathLst>
              <a:path w="6583680" h="225551">
                <a:moveTo>
                  <a:pt x="0" y="225551"/>
                </a:moveTo>
                <a:lnTo>
                  <a:pt x="438912" y="201168"/>
                </a:lnTo>
                <a:lnTo>
                  <a:pt x="877824" y="184403"/>
                </a:lnTo>
                <a:lnTo>
                  <a:pt x="1316736" y="193547"/>
                </a:lnTo>
                <a:lnTo>
                  <a:pt x="1755648" y="185928"/>
                </a:lnTo>
                <a:lnTo>
                  <a:pt x="2194560" y="173735"/>
                </a:lnTo>
                <a:lnTo>
                  <a:pt x="2633472" y="150875"/>
                </a:lnTo>
                <a:lnTo>
                  <a:pt x="3072384" y="135635"/>
                </a:lnTo>
                <a:lnTo>
                  <a:pt x="3511295" y="115824"/>
                </a:lnTo>
                <a:lnTo>
                  <a:pt x="3950208" y="91440"/>
                </a:lnTo>
                <a:lnTo>
                  <a:pt x="4389120" y="80771"/>
                </a:lnTo>
                <a:lnTo>
                  <a:pt x="4828032" y="57912"/>
                </a:lnTo>
                <a:lnTo>
                  <a:pt x="5266944" y="47243"/>
                </a:lnTo>
                <a:lnTo>
                  <a:pt x="5705856" y="19812"/>
                </a:lnTo>
                <a:lnTo>
                  <a:pt x="6144768" y="10668"/>
                </a:lnTo>
                <a:lnTo>
                  <a:pt x="6583680" y="0"/>
                </a:lnTo>
              </a:path>
            </a:pathLst>
          </a:custGeom>
          <a:ln w="44196">
            <a:solidFill>
              <a:srgbClr val="00AFEF"/>
            </a:solidFill>
            <a:prstDash val="dash"/>
          </a:ln>
        </p:spPr>
        <p:txBody>
          <a:bodyPr wrap="square" lIns="0" tIns="0" rIns="0" bIns="0" rtlCol="0">
            <a:noAutofit/>
          </a:bodyPr>
          <a:lstStyle/>
          <a:p>
            <a:endParaRPr/>
          </a:p>
        </p:txBody>
      </p:sp>
      <p:sp>
        <p:nvSpPr>
          <p:cNvPr id="68" name="object 68"/>
          <p:cNvSpPr/>
          <p:nvPr/>
        </p:nvSpPr>
        <p:spPr>
          <a:xfrm>
            <a:off x="3128010" y="4702302"/>
            <a:ext cx="6583680" cy="499872"/>
          </a:xfrm>
          <a:custGeom>
            <a:avLst/>
            <a:gdLst/>
            <a:ahLst/>
            <a:cxnLst/>
            <a:rect l="l" t="t" r="r" b="b"/>
            <a:pathLst>
              <a:path w="6583680" h="499872">
                <a:moveTo>
                  <a:pt x="0" y="499872"/>
                </a:moveTo>
                <a:lnTo>
                  <a:pt x="438912" y="480060"/>
                </a:lnTo>
                <a:lnTo>
                  <a:pt x="877824" y="461772"/>
                </a:lnTo>
                <a:lnTo>
                  <a:pt x="1316736" y="441960"/>
                </a:lnTo>
                <a:lnTo>
                  <a:pt x="1755648" y="425196"/>
                </a:lnTo>
                <a:lnTo>
                  <a:pt x="2194560" y="416052"/>
                </a:lnTo>
                <a:lnTo>
                  <a:pt x="2633472" y="371856"/>
                </a:lnTo>
                <a:lnTo>
                  <a:pt x="3072384" y="338328"/>
                </a:lnTo>
                <a:lnTo>
                  <a:pt x="3511295" y="275844"/>
                </a:lnTo>
                <a:lnTo>
                  <a:pt x="3950208" y="262128"/>
                </a:lnTo>
                <a:lnTo>
                  <a:pt x="4389120" y="225552"/>
                </a:lnTo>
                <a:lnTo>
                  <a:pt x="4828032" y="155448"/>
                </a:lnTo>
                <a:lnTo>
                  <a:pt x="5266944" y="115824"/>
                </a:lnTo>
                <a:lnTo>
                  <a:pt x="5705856" y="96012"/>
                </a:lnTo>
                <a:lnTo>
                  <a:pt x="6144768" y="39624"/>
                </a:lnTo>
                <a:lnTo>
                  <a:pt x="6583680" y="0"/>
                </a:lnTo>
              </a:path>
            </a:pathLst>
          </a:custGeom>
          <a:ln w="38100">
            <a:solidFill>
              <a:srgbClr val="00AFEF"/>
            </a:solidFill>
            <a:prstDash val="lgDash"/>
          </a:ln>
        </p:spPr>
        <p:txBody>
          <a:bodyPr wrap="square" lIns="0" tIns="0" rIns="0" bIns="0" rtlCol="0">
            <a:noAutofit/>
          </a:bodyPr>
          <a:lstStyle/>
          <a:p>
            <a:endParaRPr/>
          </a:p>
        </p:txBody>
      </p:sp>
      <p:sp>
        <p:nvSpPr>
          <p:cNvPr id="69" name="object 69"/>
          <p:cNvSpPr/>
          <p:nvPr/>
        </p:nvSpPr>
        <p:spPr>
          <a:xfrm>
            <a:off x="3128010" y="4245102"/>
            <a:ext cx="6583680" cy="588264"/>
          </a:xfrm>
          <a:custGeom>
            <a:avLst/>
            <a:gdLst/>
            <a:ahLst/>
            <a:cxnLst/>
            <a:rect l="l" t="t" r="r" b="b"/>
            <a:pathLst>
              <a:path w="6583680" h="588264">
                <a:moveTo>
                  <a:pt x="0" y="588264"/>
                </a:moveTo>
                <a:lnTo>
                  <a:pt x="438912" y="545592"/>
                </a:lnTo>
                <a:lnTo>
                  <a:pt x="877824" y="510540"/>
                </a:lnTo>
                <a:lnTo>
                  <a:pt x="1316736" y="477012"/>
                </a:lnTo>
                <a:lnTo>
                  <a:pt x="1755648" y="432816"/>
                </a:lnTo>
                <a:lnTo>
                  <a:pt x="2194560" y="342900"/>
                </a:lnTo>
                <a:lnTo>
                  <a:pt x="2633472" y="262128"/>
                </a:lnTo>
                <a:lnTo>
                  <a:pt x="3072384" y="187452"/>
                </a:lnTo>
                <a:lnTo>
                  <a:pt x="3511295" y="178308"/>
                </a:lnTo>
                <a:lnTo>
                  <a:pt x="3950208" y="274320"/>
                </a:lnTo>
                <a:lnTo>
                  <a:pt x="4389120" y="245364"/>
                </a:lnTo>
                <a:lnTo>
                  <a:pt x="4828032" y="181356"/>
                </a:lnTo>
                <a:lnTo>
                  <a:pt x="5266944" y="149352"/>
                </a:lnTo>
                <a:lnTo>
                  <a:pt x="5705856" y="47243"/>
                </a:lnTo>
                <a:lnTo>
                  <a:pt x="6144768" y="0"/>
                </a:lnTo>
                <a:lnTo>
                  <a:pt x="6583680" y="3048"/>
                </a:lnTo>
              </a:path>
            </a:pathLst>
          </a:custGeom>
          <a:ln w="38100">
            <a:solidFill>
              <a:srgbClr val="E36C09"/>
            </a:solidFill>
          </a:ln>
        </p:spPr>
        <p:txBody>
          <a:bodyPr wrap="square" lIns="0" tIns="0" rIns="0" bIns="0" rtlCol="0">
            <a:noAutofit/>
          </a:bodyPr>
          <a:lstStyle/>
          <a:p>
            <a:endParaRPr/>
          </a:p>
        </p:txBody>
      </p:sp>
      <p:sp>
        <p:nvSpPr>
          <p:cNvPr id="70" name="object 70"/>
          <p:cNvSpPr/>
          <p:nvPr/>
        </p:nvSpPr>
        <p:spPr>
          <a:xfrm>
            <a:off x="3128010" y="2291334"/>
            <a:ext cx="6583680" cy="3080004"/>
          </a:xfrm>
          <a:custGeom>
            <a:avLst/>
            <a:gdLst/>
            <a:ahLst/>
            <a:cxnLst/>
            <a:rect l="l" t="t" r="r" b="b"/>
            <a:pathLst>
              <a:path w="6583680" h="3080004">
                <a:moveTo>
                  <a:pt x="0" y="3080004"/>
                </a:moveTo>
                <a:lnTo>
                  <a:pt x="438912" y="3035807"/>
                </a:lnTo>
                <a:lnTo>
                  <a:pt x="877824" y="2956560"/>
                </a:lnTo>
                <a:lnTo>
                  <a:pt x="1316736" y="2883408"/>
                </a:lnTo>
                <a:lnTo>
                  <a:pt x="1755648" y="2776728"/>
                </a:lnTo>
                <a:lnTo>
                  <a:pt x="2194560" y="2639567"/>
                </a:lnTo>
                <a:lnTo>
                  <a:pt x="2633472" y="2485643"/>
                </a:lnTo>
                <a:lnTo>
                  <a:pt x="3072384" y="2333243"/>
                </a:lnTo>
                <a:lnTo>
                  <a:pt x="3511295" y="2153411"/>
                </a:lnTo>
                <a:lnTo>
                  <a:pt x="3950208" y="1831847"/>
                </a:lnTo>
                <a:lnTo>
                  <a:pt x="4389120" y="1601723"/>
                </a:lnTo>
                <a:lnTo>
                  <a:pt x="4828032" y="1319783"/>
                </a:lnTo>
                <a:lnTo>
                  <a:pt x="5266944" y="955548"/>
                </a:lnTo>
                <a:lnTo>
                  <a:pt x="5705856" y="612648"/>
                </a:lnTo>
                <a:lnTo>
                  <a:pt x="6144768" y="316991"/>
                </a:lnTo>
                <a:lnTo>
                  <a:pt x="6583680" y="0"/>
                </a:lnTo>
              </a:path>
            </a:pathLst>
          </a:custGeom>
          <a:ln w="38100">
            <a:solidFill>
              <a:srgbClr val="000000"/>
            </a:solidFill>
          </a:ln>
        </p:spPr>
        <p:txBody>
          <a:bodyPr wrap="square" lIns="0" tIns="0" rIns="0" bIns="0" rtlCol="0">
            <a:noAutofit/>
          </a:bodyPr>
          <a:lstStyle/>
          <a:p>
            <a:endParaRPr/>
          </a:p>
        </p:txBody>
      </p:sp>
      <p:sp>
        <p:nvSpPr>
          <p:cNvPr id="71" name="object 71"/>
          <p:cNvSpPr/>
          <p:nvPr/>
        </p:nvSpPr>
        <p:spPr>
          <a:xfrm>
            <a:off x="3128010" y="5036058"/>
            <a:ext cx="6583680" cy="454152"/>
          </a:xfrm>
          <a:custGeom>
            <a:avLst/>
            <a:gdLst/>
            <a:ahLst/>
            <a:cxnLst/>
            <a:rect l="l" t="t" r="r" b="b"/>
            <a:pathLst>
              <a:path w="6583680" h="454151">
                <a:moveTo>
                  <a:pt x="0" y="454152"/>
                </a:moveTo>
                <a:lnTo>
                  <a:pt x="438912" y="431292"/>
                </a:lnTo>
                <a:lnTo>
                  <a:pt x="877824" y="422148"/>
                </a:lnTo>
                <a:lnTo>
                  <a:pt x="1316736" y="408432"/>
                </a:lnTo>
                <a:lnTo>
                  <a:pt x="1755648" y="377952"/>
                </a:lnTo>
                <a:lnTo>
                  <a:pt x="2194560" y="355092"/>
                </a:lnTo>
                <a:lnTo>
                  <a:pt x="2633472" y="315468"/>
                </a:lnTo>
                <a:lnTo>
                  <a:pt x="3072384" y="272796"/>
                </a:lnTo>
                <a:lnTo>
                  <a:pt x="3511295" y="246888"/>
                </a:lnTo>
                <a:lnTo>
                  <a:pt x="3950208" y="230124"/>
                </a:lnTo>
                <a:lnTo>
                  <a:pt x="4389120" y="178308"/>
                </a:lnTo>
                <a:lnTo>
                  <a:pt x="4828032" y="128016"/>
                </a:lnTo>
                <a:lnTo>
                  <a:pt x="5266944" y="74676"/>
                </a:lnTo>
                <a:lnTo>
                  <a:pt x="5705856" y="47244"/>
                </a:lnTo>
                <a:lnTo>
                  <a:pt x="6144768" y="6096"/>
                </a:lnTo>
                <a:lnTo>
                  <a:pt x="6583680" y="0"/>
                </a:lnTo>
              </a:path>
            </a:pathLst>
          </a:custGeom>
          <a:ln w="38100">
            <a:solidFill>
              <a:srgbClr val="943735"/>
            </a:solidFill>
          </a:ln>
        </p:spPr>
        <p:txBody>
          <a:bodyPr wrap="square" lIns="0" tIns="0" rIns="0" bIns="0" rtlCol="0">
            <a:noAutofit/>
          </a:bodyPr>
          <a:lstStyle/>
          <a:p>
            <a:endParaRPr/>
          </a:p>
        </p:txBody>
      </p:sp>
      <p:sp>
        <p:nvSpPr>
          <p:cNvPr id="72" name="object 72"/>
          <p:cNvSpPr/>
          <p:nvPr/>
        </p:nvSpPr>
        <p:spPr>
          <a:xfrm>
            <a:off x="3128010" y="5247894"/>
            <a:ext cx="4828032" cy="266700"/>
          </a:xfrm>
          <a:custGeom>
            <a:avLst/>
            <a:gdLst/>
            <a:ahLst/>
            <a:cxnLst/>
            <a:rect l="l" t="t" r="r" b="b"/>
            <a:pathLst>
              <a:path w="4828032" h="266700">
                <a:moveTo>
                  <a:pt x="0" y="266699"/>
                </a:moveTo>
                <a:lnTo>
                  <a:pt x="438912" y="260603"/>
                </a:lnTo>
                <a:lnTo>
                  <a:pt x="877824" y="256031"/>
                </a:lnTo>
                <a:lnTo>
                  <a:pt x="1316736" y="242315"/>
                </a:lnTo>
                <a:lnTo>
                  <a:pt x="1755648" y="217931"/>
                </a:lnTo>
                <a:lnTo>
                  <a:pt x="2194560" y="176783"/>
                </a:lnTo>
                <a:lnTo>
                  <a:pt x="2633472" y="153923"/>
                </a:lnTo>
                <a:lnTo>
                  <a:pt x="3072384" y="120395"/>
                </a:lnTo>
                <a:lnTo>
                  <a:pt x="3511295" y="85343"/>
                </a:lnTo>
                <a:lnTo>
                  <a:pt x="3950208" y="65531"/>
                </a:lnTo>
                <a:lnTo>
                  <a:pt x="4389120" y="36575"/>
                </a:lnTo>
                <a:lnTo>
                  <a:pt x="4828032" y="0"/>
                </a:lnTo>
              </a:path>
            </a:pathLst>
          </a:custGeom>
          <a:ln w="38100">
            <a:solidFill>
              <a:srgbClr val="7E7E7E"/>
            </a:solidFill>
          </a:ln>
        </p:spPr>
        <p:txBody>
          <a:bodyPr wrap="square" lIns="0" tIns="0" rIns="0" bIns="0" rtlCol="0">
            <a:noAutofit/>
          </a:bodyPr>
          <a:lstStyle/>
          <a:p>
            <a:endParaRPr/>
          </a:p>
        </p:txBody>
      </p:sp>
      <p:sp>
        <p:nvSpPr>
          <p:cNvPr id="73" name="object 73"/>
          <p:cNvSpPr/>
          <p:nvPr/>
        </p:nvSpPr>
        <p:spPr>
          <a:xfrm>
            <a:off x="8674862" y="4555108"/>
            <a:ext cx="506730" cy="457962"/>
          </a:xfrm>
          <a:custGeom>
            <a:avLst/>
            <a:gdLst/>
            <a:ahLst/>
            <a:cxnLst/>
            <a:rect l="l" t="t" r="r" b="b"/>
            <a:pathLst>
              <a:path w="506730" h="457962">
                <a:moveTo>
                  <a:pt x="455295" y="420116"/>
                </a:moveTo>
                <a:lnTo>
                  <a:pt x="445926" y="411665"/>
                </a:lnTo>
                <a:lnTo>
                  <a:pt x="424688" y="435229"/>
                </a:lnTo>
                <a:lnTo>
                  <a:pt x="506730" y="457962"/>
                </a:lnTo>
                <a:lnTo>
                  <a:pt x="455295" y="420116"/>
                </a:lnTo>
                <a:close/>
              </a:path>
              <a:path w="506730" h="457962">
                <a:moveTo>
                  <a:pt x="475742" y="378587"/>
                </a:moveTo>
                <a:lnTo>
                  <a:pt x="454414" y="402248"/>
                </a:lnTo>
                <a:lnTo>
                  <a:pt x="463804" y="410718"/>
                </a:lnTo>
                <a:lnTo>
                  <a:pt x="475742" y="378587"/>
                </a:lnTo>
                <a:close/>
              </a:path>
              <a:path w="506730" h="457962">
                <a:moveTo>
                  <a:pt x="8509" y="0"/>
                </a:moveTo>
                <a:lnTo>
                  <a:pt x="0" y="9398"/>
                </a:lnTo>
                <a:lnTo>
                  <a:pt x="445926" y="411665"/>
                </a:lnTo>
                <a:lnTo>
                  <a:pt x="455295" y="420116"/>
                </a:lnTo>
                <a:lnTo>
                  <a:pt x="506730" y="457962"/>
                </a:lnTo>
                <a:lnTo>
                  <a:pt x="475742" y="378587"/>
                </a:lnTo>
                <a:lnTo>
                  <a:pt x="463804" y="410718"/>
                </a:lnTo>
                <a:lnTo>
                  <a:pt x="454414" y="402248"/>
                </a:lnTo>
                <a:lnTo>
                  <a:pt x="8509" y="0"/>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7110983" y="5357241"/>
            <a:ext cx="389890" cy="154812"/>
          </a:xfrm>
          <a:custGeom>
            <a:avLst/>
            <a:gdLst/>
            <a:ahLst/>
            <a:cxnLst/>
            <a:rect l="l" t="t" r="r" b="b"/>
            <a:pathLst>
              <a:path w="389890" h="154812">
                <a:moveTo>
                  <a:pt x="69614" y="41864"/>
                </a:moveTo>
                <a:lnTo>
                  <a:pt x="385699" y="154813"/>
                </a:lnTo>
                <a:lnTo>
                  <a:pt x="389890" y="142875"/>
                </a:lnTo>
                <a:lnTo>
                  <a:pt x="73887" y="29912"/>
                </a:lnTo>
                <a:lnTo>
                  <a:pt x="61975" y="25654"/>
                </a:lnTo>
                <a:lnTo>
                  <a:pt x="57658" y="37592"/>
                </a:lnTo>
                <a:lnTo>
                  <a:pt x="69614" y="41864"/>
                </a:lnTo>
                <a:close/>
              </a:path>
              <a:path w="389890" h="154812">
                <a:moveTo>
                  <a:pt x="73887" y="29912"/>
                </a:moveTo>
                <a:lnTo>
                  <a:pt x="84582" y="0"/>
                </a:lnTo>
                <a:lnTo>
                  <a:pt x="0" y="10287"/>
                </a:lnTo>
                <a:lnTo>
                  <a:pt x="58927" y="71755"/>
                </a:lnTo>
                <a:lnTo>
                  <a:pt x="69614" y="41864"/>
                </a:lnTo>
                <a:lnTo>
                  <a:pt x="57658" y="37592"/>
                </a:lnTo>
                <a:lnTo>
                  <a:pt x="61975" y="25654"/>
                </a:lnTo>
                <a:lnTo>
                  <a:pt x="73887" y="29912"/>
                </a:lnTo>
                <a:close/>
              </a:path>
            </a:pathLst>
          </a:custGeom>
          <a:solidFill>
            <a:srgbClr val="000000"/>
          </a:solidFill>
        </p:spPr>
        <p:txBody>
          <a:bodyPr wrap="square" lIns="0" tIns="0" rIns="0" bIns="0" rtlCol="0">
            <a:noAutofit/>
          </a:bodyPr>
          <a:lstStyle/>
          <a:p>
            <a:endParaRPr/>
          </a:p>
        </p:txBody>
      </p:sp>
      <p:sp>
        <p:nvSpPr>
          <p:cNvPr id="75" name="object 75"/>
          <p:cNvSpPr/>
          <p:nvPr/>
        </p:nvSpPr>
        <p:spPr>
          <a:xfrm>
            <a:off x="7911846" y="5235702"/>
            <a:ext cx="1802764" cy="0"/>
          </a:xfrm>
          <a:custGeom>
            <a:avLst/>
            <a:gdLst/>
            <a:ahLst/>
            <a:cxnLst/>
            <a:rect l="l" t="t" r="r" b="b"/>
            <a:pathLst>
              <a:path w="1802764">
                <a:moveTo>
                  <a:pt x="0" y="0"/>
                </a:moveTo>
                <a:lnTo>
                  <a:pt x="1802764" y="0"/>
                </a:lnTo>
              </a:path>
            </a:pathLst>
          </a:custGeom>
          <a:ln w="38100">
            <a:solidFill>
              <a:srgbClr val="7E7E7E"/>
            </a:solidFill>
            <a:prstDash val="lgDash"/>
          </a:ln>
        </p:spPr>
        <p:txBody>
          <a:bodyPr wrap="square" lIns="0" tIns="0" rIns="0" bIns="0" rtlCol="0">
            <a:noAutofit/>
          </a:bodyPr>
          <a:lstStyle/>
          <a:p>
            <a:endParaRPr/>
          </a:p>
        </p:txBody>
      </p:sp>
      <p:sp>
        <p:nvSpPr>
          <p:cNvPr id="76" name="object 76"/>
          <p:cNvSpPr/>
          <p:nvPr/>
        </p:nvSpPr>
        <p:spPr>
          <a:xfrm>
            <a:off x="3953129" y="4479417"/>
            <a:ext cx="692912" cy="767841"/>
          </a:xfrm>
          <a:custGeom>
            <a:avLst/>
            <a:gdLst/>
            <a:ahLst/>
            <a:cxnLst/>
            <a:rect l="l" t="t" r="r" b="b"/>
            <a:pathLst>
              <a:path w="692912" h="767841">
                <a:moveTo>
                  <a:pt x="645668" y="724915"/>
                </a:moveTo>
                <a:lnTo>
                  <a:pt x="637166" y="715481"/>
                </a:lnTo>
                <a:lnTo>
                  <a:pt x="613537" y="736726"/>
                </a:lnTo>
                <a:lnTo>
                  <a:pt x="692912" y="767841"/>
                </a:lnTo>
                <a:lnTo>
                  <a:pt x="645668" y="724915"/>
                </a:lnTo>
                <a:close/>
              </a:path>
              <a:path w="692912" h="767841">
                <a:moveTo>
                  <a:pt x="670179" y="685799"/>
                </a:moveTo>
                <a:lnTo>
                  <a:pt x="646593" y="707006"/>
                </a:lnTo>
                <a:lnTo>
                  <a:pt x="655066" y="716406"/>
                </a:lnTo>
                <a:lnTo>
                  <a:pt x="670179" y="685799"/>
                </a:lnTo>
                <a:close/>
              </a:path>
              <a:path w="692912" h="767841">
                <a:moveTo>
                  <a:pt x="9398" y="0"/>
                </a:moveTo>
                <a:lnTo>
                  <a:pt x="0" y="8381"/>
                </a:lnTo>
                <a:lnTo>
                  <a:pt x="637166" y="715481"/>
                </a:lnTo>
                <a:lnTo>
                  <a:pt x="645668" y="724915"/>
                </a:lnTo>
                <a:lnTo>
                  <a:pt x="692912" y="767841"/>
                </a:lnTo>
                <a:lnTo>
                  <a:pt x="670179" y="685799"/>
                </a:lnTo>
                <a:lnTo>
                  <a:pt x="655066" y="716406"/>
                </a:lnTo>
                <a:lnTo>
                  <a:pt x="646593" y="707006"/>
                </a:lnTo>
                <a:lnTo>
                  <a:pt x="9398" y="0"/>
                </a:lnTo>
                <a:close/>
              </a:path>
            </a:pathLst>
          </a:custGeom>
          <a:solidFill>
            <a:srgbClr val="000000"/>
          </a:solidFill>
        </p:spPr>
        <p:txBody>
          <a:bodyPr wrap="square" lIns="0" tIns="0" rIns="0" bIns="0" rtlCol="0">
            <a:noAutofit/>
          </a:bodyPr>
          <a:lstStyle/>
          <a:p>
            <a:endParaRPr/>
          </a:p>
        </p:txBody>
      </p:sp>
      <p:sp>
        <p:nvSpPr>
          <p:cNvPr id="77" name="object 77"/>
          <p:cNvSpPr/>
          <p:nvPr/>
        </p:nvSpPr>
        <p:spPr>
          <a:xfrm>
            <a:off x="9342882" y="2128520"/>
            <a:ext cx="226187" cy="174116"/>
          </a:xfrm>
          <a:custGeom>
            <a:avLst/>
            <a:gdLst/>
            <a:ahLst/>
            <a:cxnLst/>
            <a:rect l="l" t="t" r="r" b="b"/>
            <a:pathLst>
              <a:path w="226187" h="174116">
                <a:moveTo>
                  <a:pt x="171831" y="140715"/>
                </a:moveTo>
                <a:lnTo>
                  <a:pt x="161729" y="133040"/>
                </a:lnTo>
                <a:lnTo>
                  <a:pt x="142494" y="158368"/>
                </a:lnTo>
                <a:lnTo>
                  <a:pt x="226187" y="174116"/>
                </a:lnTo>
                <a:lnTo>
                  <a:pt x="171831" y="140715"/>
                </a:lnTo>
                <a:close/>
              </a:path>
              <a:path w="226187" h="174116">
                <a:moveTo>
                  <a:pt x="188595" y="97662"/>
                </a:moveTo>
                <a:lnTo>
                  <a:pt x="169409" y="122926"/>
                </a:lnTo>
                <a:lnTo>
                  <a:pt x="179450" y="130555"/>
                </a:lnTo>
                <a:lnTo>
                  <a:pt x="188595" y="97662"/>
                </a:lnTo>
                <a:close/>
              </a:path>
              <a:path w="226187" h="174116">
                <a:moveTo>
                  <a:pt x="7620" y="0"/>
                </a:moveTo>
                <a:lnTo>
                  <a:pt x="0" y="10159"/>
                </a:lnTo>
                <a:lnTo>
                  <a:pt x="161729" y="133040"/>
                </a:lnTo>
                <a:lnTo>
                  <a:pt x="171831" y="140715"/>
                </a:lnTo>
                <a:lnTo>
                  <a:pt x="226187" y="174116"/>
                </a:lnTo>
                <a:lnTo>
                  <a:pt x="188595" y="97662"/>
                </a:lnTo>
                <a:lnTo>
                  <a:pt x="179450" y="130555"/>
                </a:lnTo>
                <a:lnTo>
                  <a:pt x="169409" y="122926"/>
                </a:lnTo>
                <a:lnTo>
                  <a:pt x="7620" y="0"/>
                </a:lnTo>
                <a:close/>
              </a:path>
            </a:pathLst>
          </a:custGeom>
          <a:solidFill>
            <a:srgbClr val="000000"/>
          </a:solidFill>
        </p:spPr>
        <p:txBody>
          <a:bodyPr wrap="square" lIns="0" tIns="0" rIns="0" bIns="0" rtlCol="0">
            <a:noAutofit/>
          </a:bodyPr>
          <a:lstStyle/>
          <a:p>
            <a:endParaRPr/>
          </a:p>
        </p:txBody>
      </p:sp>
      <p:sp>
        <p:nvSpPr>
          <p:cNvPr id="78" name="object 78"/>
          <p:cNvSpPr/>
          <p:nvPr/>
        </p:nvSpPr>
        <p:spPr>
          <a:xfrm>
            <a:off x="6355080" y="4736083"/>
            <a:ext cx="260603" cy="204216"/>
          </a:xfrm>
          <a:custGeom>
            <a:avLst/>
            <a:gdLst/>
            <a:ahLst/>
            <a:cxnLst/>
            <a:rect l="l" t="t" r="r" b="b"/>
            <a:pathLst>
              <a:path w="260603" h="204216">
                <a:moveTo>
                  <a:pt x="56301" y="152460"/>
                </a:moveTo>
                <a:lnTo>
                  <a:pt x="36830" y="127381"/>
                </a:lnTo>
                <a:lnTo>
                  <a:pt x="0" y="204216"/>
                </a:lnTo>
                <a:lnTo>
                  <a:pt x="83566" y="187579"/>
                </a:lnTo>
                <a:lnTo>
                  <a:pt x="64122" y="162535"/>
                </a:lnTo>
                <a:lnTo>
                  <a:pt x="54102" y="170307"/>
                </a:lnTo>
                <a:lnTo>
                  <a:pt x="46228" y="160274"/>
                </a:lnTo>
                <a:lnTo>
                  <a:pt x="56301" y="152460"/>
                </a:lnTo>
                <a:close/>
              </a:path>
              <a:path w="260603" h="204216">
                <a:moveTo>
                  <a:pt x="46228" y="160274"/>
                </a:moveTo>
                <a:lnTo>
                  <a:pt x="54102" y="170307"/>
                </a:lnTo>
                <a:lnTo>
                  <a:pt x="64122" y="162535"/>
                </a:lnTo>
                <a:lnTo>
                  <a:pt x="260603" y="10160"/>
                </a:lnTo>
                <a:lnTo>
                  <a:pt x="252856" y="0"/>
                </a:lnTo>
                <a:lnTo>
                  <a:pt x="56301" y="152460"/>
                </a:lnTo>
                <a:lnTo>
                  <a:pt x="46228" y="160274"/>
                </a:lnTo>
                <a:close/>
              </a:path>
            </a:pathLst>
          </a:custGeom>
          <a:solidFill>
            <a:srgbClr val="000000"/>
          </a:solidFill>
        </p:spPr>
        <p:txBody>
          <a:bodyPr wrap="square" lIns="0" tIns="0" rIns="0" bIns="0" rtlCol="0">
            <a:noAutofit/>
          </a:bodyPr>
          <a:lstStyle/>
          <a:p>
            <a:endParaRPr/>
          </a:p>
        </p:txBody>
      </p:sp>
      <p:sp>
        <p:nvSpPr>
          <p:cNvPr id="79" name="object 79"/>
          <p:cNvSpPr/>
          <p:nvPr/>
        </p:nvSpPr>
        <p:spPr>
          <a:xfrm>
            <a:off x="9098280" y="3758183"/>
            <a:ext cx="243459" cy="444246"/>
          </a:xfrm>
          <a:custGeom>
            <a:avLst/>
            <a:gdLst/>
            <a:ahLst/>
            <a:cxnLst/>
            <a:rect l="l" t="t" r="r" b="b"/>
            <a:pathLst>
              <a:path w="243459" h="444246">
                <a:moveTo>
                  <a:pt x="30535" y="374145"/>
                </a:moveTo>
                <a:lnTo>
                  <a:pt x="2667" y="359156"/>
                </a:lnTo>
                <a:lnTo>
                  <a:pt x="0" y="444246"/>
                </a:lnTo>
                <a:lnTo>
                  <a:pt x="69723" y="395224"/>
                </a:lnTo>
                <a:lnTo>
                  <a:pt x="41746" y="380176"/>
                </a:lnTo>
                <a:lnTo>
                  <a:pt x="35687" y="391414"/>
                </a:lnTo>
                <a:lnTo>
                  <a:pt x="24511" y="385318"/>
                </a:lnTo>
                <a:lnTo>
                  <a:pt x="30535" y="374145"/>
                </a:lnTo>
                <a:close/>
              </a:path>
              <a:path w="243459" h="444246">
                <a:moveTo>
                  <a:pt x="24511" y="385318"/>
                </a:moveTo>
                <a:lnTo>
                  <a:pt x="35687" y="391414"/>
                </a:lnTo>
                <a:lnTo>
                  <a:pt x="41746" y="380176"/>
                </a:lnTo>
                <a:lnTo>
                  <a:pt x="243459" y="6096"/>
                </a:lnTo>
                <a:lnTo>
                  <a:pt x="232283" y="0"/>
                </a:lnTo>
                <a:lnTo>
                  <a:pt x="30535" y="374145"/>
                </a:lnTo>
                <a:lnTo>
                  <a:pt x="24511" y="385318"/>
                </a:lnTo>
                <a:close/>
              </a:path>
            </a:pathLst>
          </a:custGeom>
          <a:solidFill>
            <a:srgbClr val="000000"/>
          </a:solidFill>
        </p:spPr>
        <p:txBody>
          <a:bodyPr wrap="square" lIns="0" tIns="0" rIns="0" bIns="0" rtlCol="0">
            <a:noAutofit/>
          </a:bodyPr>
          <a:lstStyle/>
          <a:p>
            <a:endParaRPr/>
          </a:p>
        </p:txBody>
      </p:sp>
      <p:sp>
        <p:nvSpPr>
          <p:cNvPr id="80" name="object 80"/>
          <p:cNvSpPr/>
          <p:nvPr/>
        </p:nvSpPr>
        <p:spPr>
          <a:xfrm>
            <a:off x="0" y="6507479"/>
            <a:ext cx="12192000" cy="350518"/>
          </a:xfrm>
          <a:custGeom>
            <a:avLst/>
            <a:gdLst/>
            <a:ahLst/>
            <a:cxnLst/>
            <a:rect l="l" t="t" r="r" b="b"/>
            <a:pathLst>
              <a:path w="12192000" h="350518">
                <a:moveTo>
                  <a:pt x="12192000" y="350518"/>
                </a:moveTo>
                <a:lnTo>
                  <a:pt x="12192000" y="0"/>
                </a:lnTo>
                <a:lnTo>
                  <a:pt x="0" y="0"/>
                </a:lnTo>
                <a:lnTo>
                  <a:pt x="0" y="350518"/>
                </a:lnTo>
                <a:lnTo>
                  <a:pt x="12192000" y="350518"/>
                </a:lnTo>
                <a:close/>
              </a:path>
            </a:pathLst>
          </a:custGeom>
          <a:solidFill>
            <a:srgbClr val="000000">
              <a:alpha val="54901"/>
            </a:srgbClr>
          </a:solidFill>
        </p:spPr>
        <p:txBody>
          <a:bodyPr wrap="square" lIns="0" tIns="0" rIns="0" bIns="0" rtlCol="0">
            <a:noAutofit/>
          </a:bodyPr>
          <a:lstStyle/>
          <a:p>
            <a:endParaRPr/>
          </a:p>
        </p:txBody>
      </p:sp>
      <p:sp>
        <p:nvSpPr>
          <p:cNvPr id="81" name="object 81"/>
          <p:cNvSpPr/>
          <p:nvPr/>
        </p:nvSpPr>
        <p:spPr>
          <a:xfrm>
            <a:off x="0" y="6010655"/>
            <a:ext cx="842772" cy="847344"/>
          </a:xfrm>
          <a:prstGeom prst="rect">
            <a:avLst/>
          </a:prstGeom>
          <a:blipFill>
            <a:blip r:embed="rId3" cstate="print"/>
            <a:stretch>
              <a:fillRect/>
            </a:stretch>
          </a:blipFill>
        </p:spPr>
        <p:txBody>
          <a:bodyPr wrap="square" lIns="0" tIns="0" rIns="0" bIns="0" rtlCol="0">
            <a:noAutofit/>
          </a:bodyPr>
          <a:lstStyle/>
          <a:p>
            <a:endParaRPr/>
          </a:p>
        </p:txBody>
      </p:sp>
      <p:sp>
        <p:nvSpPr>
          <p:cNvPr id="82" name="object 82"/>
          <p:cNvSpPr/>
          <p:nvPr/>
        </p:nvSpPr>
        <p:spPr>
          <a:xfrm>
            <a:off x="0" y="0"/>
            <a:ext cx="12192000" cy="1155191"/>
          </a:xfrm>
          <a:custGeom>
            <a:avLst/>
            <a:gdLst/>
            <a:ahLst/>
            <a:cxnLst/>
            <a:rect l="l" t="t" r="r" b="b"/>
            <a:pathLst>
              <a:path w="12192000" h="1155191">
                <a:moveTo>
                  <a:pt x="0" y="1155191"/>
                </a:moveTo>
                <a:lnTo>
                  <a:pt x="12192000" y="1155191"/>
                </a:lnTo>
                <a:lnTo>
                  <a:pt x="12192000" y="0"/>
                </a:lnTo>
                <a:lnTo>
                  <a:pt x="0" y="0"/>
                </a:lnTo>
                <a:lnTo>
                  <a:pt x="0" y="1155191"/>
                </a:lnTo>
                <a:close/>
              </a:path>
            </a:pathLst>
          </a:custGeom>
          <a:solidFill>
            <a:srgbClr val="1F487C">
              <a:alpha val="14902"/>
            </a:srgbClr>
          </a:solidFill>
        </p:spPr>
        <p:txBody>
          <a:bodyPr wrap="square" lIns="0" tIns="0" rIns="0" bIns="0" rtlCol="0">
            <a:noAutofit/>
          </a:bodyPr>
          <a:lstStyle/>
          <a:p>
            <a:endParaRPr/>
          </a:p>
        </p:txBody>
      </p:sp>
      <p:sp>
        <p:nvSpPr>
          <p:cNvPr id="33" name="object 33"/>
          <p:cNvSpPr txBox="1"/>
          <p:nvPr/>
        </p:nvSpPr>
        <p:spPr>
          <a:xfrm>
            <a:off x="2382393" y="1432145"/>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500</a:t>
            </a:r>
            <a:endParaRPr sz="1600">
              <a:latin typeface="Arial"/>
              <a:cs typeface="Arial"/>
            </a:endParaRPr>
          </a:p>
        </p:txBody>
      </p:sp>
      <p:sp>
        <p:nvSpPr>
          <p:cNvPr id="32" name="object 32"/>
          <p:cNvSpPr txBox="1"/>
          <p:nvPr/>
        </p:nvSpPr>
        <p:spPr>
          <a:xfrm>
            <a:off x="2382393" y="1842101"/>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450</a:t>
            </a:r>
            <a:endParaRPr sz="1600">
              <a:latin typeface="Arial"/>
              <a:cs typeface="Arial"/>
            </a:endParaRPr>
          </a:p>
        </p:txBody>
      </p:sp>
      <p:sp>
        <p:nvSpPr>
          <p:cNvPr id="31" name="object 31"/>
          <p:cNvSpPr txBox="1"/>
          <p:nvPr/>
        </p:nvSpPr>
        <p:spPr>
          <a:xfrm>
            <a:off x="2382393" y="2252057"/>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400</a:t>
            </a:r>
            <a:endParaRPr sz="1600">
              <a:latin typeface="Arial"/>
              <a:cs typeface="Arial"/>
            </a:endParaRPr>
          </a:p>
        </p:txBody>
      </p:sp>
      <p:sp>
        <p:nvSpPr>
          <p:cNvPr id="30" name="object 30"/>
          <p:cNvSpPr txBox="1"/>
          <p:nvPr/>
        </p:nvSpPr>
        <p:spPr>
          <a:xfrm>
            <a:off x="2382393" y="2662013"/>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350</a:t>
            </a:r>
            <a:endParaRPr sz="1600">
              <a:latin typeface="Arial"/>
              <a:cs typeface="Arial"/>
            </a:endParaRPr>
          </a:p>
        </p:txBody>
      </p:sp>
      <p:sp>
        <p:nvSpPr>
          <p:cNvPr id="29" name="object 29"/>
          <p:cNvSpPr txBox="1"/>
          <p:nvPr/>
        </p:nvSpPr>
        <p:spPr>
          <a:xfrm>
            <a:off x="2382393" y="3071969"/>
            <a:ext cx="394131" cy="228091"/>
          </a:xfrm>
          <a:prstGeom prst="rect">
            <a:avLst/>
          </a:prstGeom>
        </p:spPr>
        <p:txBody>
          <a:bodyPr wrap="square" lIns="0" tIns="10985" rIns="0" bIns="0" rtlCol="0">
            <a:noAutofit/>
          </a:bodyPr>
          <a:lstStyle/>
          <a:p>
            <a:pPr marL="12700">
              <a:lnSpc>
                <a:spcPts val="1730"/>
              </a:lnSpc>
            </a:pPr>
            <a:r>
              <a:rPr sz="1600" dirty="0">
                <a:latin typeface="Arial"/>
                <a:cs typeface="Arial"/>
              </a:rPr>
              <a:t>300</a:t>
            </a:r>
            <a:endParaRPr sz="1600">
              <a:latin typeface="Arial"/>
              <a:cs typeface="Arial"/>
            </a:endParaRPr>
          </a:p>
        </p:txBody>
      </p:sp>
      <p:sp>
        <p:nvSpPr>
          <p:cNvPr id="28" name="object 28"/>
          <p:cNvSpPr txBox="1"/>
          <p:nvPr/>
        </p:nvSpPr>
        <p:spPr>
          <a:xfrm>
            <a:off x="2382393" y="3481925"/>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250</a:t>
            </a:r>
            <a:endParaRPr sz="1600">
              <a:latin typeface="Arial"/>
              <a:cs typeface="Arial"/>
            </a:endParaRPr>
          </a:p>
        </p:txBody>
      </p:sp>
      <p:sp>
        <p:nvSpPr>
          <p:cNvPr id="27" name="object 27"/>
          <p:cNvSpPr txBox="1"/>
          <p:nvPr/>
        </p:nvSpPr>
        <p:spPr>
          <a:xfrm>
            <a:off x="9158732" y="3492245"/>
            <a:ext cx="540562" cy="228092"/>
          </a:xfrm>
          <a:prstGeom prst="rect">
            <a:avLst/>
          </a:prstGeom>
        </p:spPr>
        <p:txBody>
          <a:bodyPr wrap="square" lIns="0" tIns="10763" rIns="0" bIns="0" rtlCol="0">
            <a:noAutofit/>
          </a:bodyPr>
          <a:lstStyle/>
          <a:p>
            <a:pPr marL="12700">
              <a:lnSpc>
                <a:spcPts val="1695"/>
              </a:lnSpc>
            </a:pPr>
            <a:r>
              <a:rPr sz="1600" b="1" dirty="0">
                <a:latin typeface="Calibri"/>
                <a:cs typeface="Calibri"/>
              </a:rPr>
              <a:t>Japan</a:t>
            </a:r>
            <a:endParaRPr sz="1600">
              <a:latin typeface="Calibri"/>
              <a:cs typeface="Calibri"/>
            </a:endParaRPr>
          </a:p>
        </p:txBody>
      </p:sp>
      <p:sp>
        <p:nvSpPr>
          <p:cNvPr id="26" name="object 26"/>
          <p:cNvSpPr txBox="1"/>
          <p:nvPr/>
        </p:nvSpPr>
        <p:spPr>
          <a:xfrm>
            <a:off x="2382393" y="3891881"/>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200</a:t>
            </a:r>
            <a:endParaRPr sz="1600">
              <a:latin typeface="Arial"/>
              <a:cs typeface="Arial"/>
            </a:endParaRPr>
          </a:p>
        </p:txBody>
      </p:sp>
      <p:sp>
        <p:nvSpPr>
          <p:cNvPr id="25" name="object 25"/>
          <p:cNvSpPr txBox="1"/>
          <p:nvPr/>
        </p:nvSpPr>
        <p:spPr>
          <a:xfrm>
            <a:off x="2382393" y="4301837"/>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150</a:t>
            </a:r>
            <a:endParaRPr sz="1600">
              <a:latin typeface="Arial"/>
              <a:cs typeface="Arial"/>
            </a:endParaRPr>
          </a:p>
        </p:txBody>
      </p:sp>
      <p:sp>
        <p:nvSpPr>
          <p:cNvPr id="24" name="object 24"/>
          <p:cNvSpPr txBox="1"/>
          <p:nvPr/>
        </p:nvSpPr>
        <p:spPr>
          <a:xfrm>
            <a:off x="2382393" y="4711793"/>
            <a:ext cx="394131" cy="228092"/>
          </a:xfrm>
          <a:prstGeom prst="rect">
            <a:avLst/>
          </a:prstGeom>
        </p:spPr>
        <p:txBody>
          <a:bodyPr wrap="square" lIns="0" tIns="10985" rIns="0" bIns="0" rtlCol="0">
            <a:noAutofit/>
          </a:bodyPr>
          <a:lstStyle/>
          <a:p>
            <a:pPr marL="12700">
              <a:lnSpc>
                <a:spcPts val="1730"/>
              </a:lnSpc>
            </a:pPr>
            <a:r>
              <a:rPr sz="1600" dirty="0">
                <a:latin typeface="Arial"/>
                <a:cs typeface="Arial"/>
              </a:rPr>
              <a:t>100</a:t>
            </a:r>
            <a:endParaRPr sz="1600">
              <a:latin typeface="Arial"/>
              <a:cs typeface="Arial"/>
            </a:endParaRPr>
          </a:p>
        </p:txBody>
      </p:sp>
      <p:sp>
        <p:nvSpPr>
          <p:cNvPr id="23" name="object 23"/>
          <p:cNvSpPr txBox="1"/>
          <p:nvPr/>
        </p:nvSpPr>
        <p:spPr>
          <a:xfrm>
            <a:off x="2495550" y="5121749"/>
            <a:ext cx="281355" cy="228092"/>
          </a:xfrm>
          <a:prstGeom prst="rect">
            <a:avLst/>
          </a:prstGeom>
        </p:spPr>
        <p:txBody>
          <a:bodyPr wrap="square" lIns="0" tIns="10985" rIns="0" bIns="0" rtlCol="0">
            <a:noAutofit/>
          </a:bodyPr>
          <a:lstStyle/>
          <a:p>
            <a:pPr marL="12700">
              <a:lnSpc>
                <a:spcPts val="1730"/>
              </a:lnSpc>
            </a:pPr>
            <a:r>
              <a:rPr sz="1600" dirty="0">
                <a:latin typeface="Arial"/>
                <a:cs typeface="Arial"/>
              </a:rPr>
              <a:t>50</a:t>
            </a:r>
            <a:endParaRPr sz="1600">
              <a:latin typeface="Arial"/>
              <a:cs typeface="Arial"/>
            </a:endParaRPr>
          </a:p>
        </p:txBody>
      </p:sp>
      <p:sp>
        <p:nvSpPr>
          <p:cNvPr id="22" name="object 22"/>
          <p:cNvSpPr txBox="1"/>
          <p:nvPr/>
        </p:nvSpPr>
        <p:spPr>
          <a:xfrm>
            <a:off x="2608580" y="5531654"/>
            <a:ext cx="168500" cy="228092"/>
          </a:xfrm>
          <a:prstGeom prst="rect">
            <a:avLst/>
          </a:prstGeom>
        </p:spPr>
        <p:txBody>
          <a:bodyPr wrap="square" lIns="0" tIns="10985" rIns="0" bIns="0" rtlCol="0">
            <a:noAutofit/>
          </a:bodyPr>
          <a:lstStyle/>
          <a:p>
            <a:pPr marL="12700">
              <a:lnSpc>
                <a:spcPts val="1730"/>
              </a:lnSpc>
            </a:pPr>
            <a:r>
              <a:rPr sz="1600" dirty="0">
                <a:latin typeface="Arial"/>
                <a:cs typeface="Arial"/>
              </a:rPr>
              <a:t>0</a:t>
            </a:r>
            <a:endParaRPr sz="1600">
              <a:latin typeface="Arial"/>
              <a:cs typeface="Arial"/>
            </a:endParaRPr>
          </a:p>
        </p:txBody>
      </p:sp>
      <p:sp>
        <p:nvSpPr>
          <p:cNvPr id="21" name="object 21"/>
          <p:cNvSpPr txBox="1"/>
          <p:nvPr/>
        </p:nvSpPr>
        <p:spPr>
          <a:xfrm>
            <a:off x="2889885"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2000</a:t>
            </a:r>
            <a:endParaRPr sz="1600">
              <a:latin typeface="Arial"/>
              <a:cs typeface="Arial"/>
            </a:endParaRPr>
          </a:p>
        </p:txBody>
      </p:sp>
      <p:sp>
        <p:nvSpPr>
          <p:cNvPr id="20" name="object 20"/>
          <p:cNvSpPr txBox="1"/>
          <p:nvPr/>
        </p:nvSpPr>
        <p:spPr>
          <a:xfrm>
            <a:off x="3767709"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2002</a:t>
            </a:r>
            <a:endParaRPr sz="1600">
              <a:latin typeface="Arial"/>
              <a:cs typeface="Arial"/>
            </a:endParaRPr>
          </a:p>
        </p:txBody>
      </p:sp>
      <p:sp>
        <p:nvSpPr>
          <p:cNvPr id="19" name="object 19"/>
          <p:cNvSpPr txBox="1"/>
          <p:nvPr/>
        </p:nvSpPr>
        <p:spPr>
          <a:xfrm>
            <a:off x="4645533"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2004</a:t>
            </a:r>
            <a:endParaRPr sz="1600">
              <a:latin typeface="Arial"/>
              <a:cs typeface="Arial"/>
            </a:endParaRPr>
          </a:p>
        </p:txBody>
      </p:sp>
      <p:sp>
        <p:nvSpPr>
          <p:cNvPr id="18" name="object 18"/>
          <p:cNvSpPr txBox="1"/>
          <p:nvPr/>
        </p:nvSpPr>
        <p:spPr>
          <a:xfrm>
            <a:off x="5523738"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2006</a:t>
            </a:r>
            <a:endParaRPr sz="1600">
              <a:latin typeface="Arial"/>
              <a:cs typeface="Arial"/>
            </a:endParaRPr>
          </a:p>
        </p:txBody>
      </p:sp>
      <p:sp>
        <p:nvSpPr>
          <p:cNvPr id="17" name="object 17"/>
          <p:cNvSpPr txBox="1"/>
          <p:nvPr/>
        </p:nvSpPr>
        <p:spPr>
          <a:xfrm>
            <a:off x="6401562"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2008</a:t>
            </a:r>
            <a:endParaRPr sz="1600">
              <a:latin typeface="Arial"/>
              <a:cs typeface="Arial"/>
            </a:endParaRPr>
          </a:p>
        </p:txBody>
      </p:sp>
      <p:sp>
        <p:nvSpPr>
          <p:cNvPr id="16" name="object 16"/>
          <p:cNvSpPr txBox="1"/>
          <p:nvPr/>
        </p:nvSpPr>
        <p:spPr>
          <a:xfrm>
            <a:off x="7279385"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2010</a:t>
            </a:r>
            <a:endParaRPr sz="1600">
              <a:latin typeface="Arial"/>
              <a:cs typeface="Arial"/>
            </a:endParaRPr>
          </a:p>
        </p:txBody>
      </p:sp>
      <p:sp>
        <p:nvSpPr>
          <p:cNvPr id="15" name="object 15"/>
          <p:cNvSpPr txBox="1"/>
          <p:nvPr/>
        </p:nvSpPr>
        <p:spPr>
          <a:xfrm>
            <a:off x="8157464"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2012</a:t>
            </a:r>
            <a:endParaRPr sz="1600">
              <a:latin typeface="Arial"/>
              <a:cs typeface="Arial"/>
            </a:endParaRPr>
          </a:p>
        </p:txBody>
      </p:sp>
      <p:sp>
        <p:nvSpPr>
          <p:cNvPr id="14" name="object 14"/>
          <p:cNvSpPr txBox="1"/>
          <p:nvPr/>
        </p:nvSpPr>
        <p:spPr>
          <a:xfrm>
            <a:off x="9035288" y="5773666"/>
            <a:ext cx="508212" cy="228092"/>
          </a:xfrm>
          <a:prstGeom prst="rect">
            <a:avLst/>
          </a:prstGeom>
        </p:spPr>
        <p:txBody>
          <a:bodyPr wrap="square" lIns="0" tIns="10985" rIns="0" bIns="0" rtlCol="0">
            <a:noAutofit/>
          </a:bodyPr>
          <a:lstStyle/>
          <a:p>
            <a:pPr marL="12700">
              <a:lnSpc>
                <a:spcPts val="1730"/>
              </a:lnSpc>
            </a:pPr>
            <a:r>
              <a:rPr sz="1600" spc="3" dirty="0">
                <a:latin typeface="Arial"/>
                <a:cs typeface="Arial"/>
              </a:rPr>
              <a:t>2014</a:t>
            </a:r>
            <a:endParaRPr sz="1600">
              <a:latin typeface="Arial"/>
              <a:cs typeface="Arial"/>
            </a:endParaRPr>
          </a:p>
        </p:txBody>
      </p:sp>
      <p:sp>
        <p:nvSpPr>
          <p:cNvPr id="13" name="object 13"/>
          <p:cNvSpPr txBox="1"/>
          <p:nvPr/>
        </p:nvSpPr>
        <p:spPr>
          <a:xfrm>
            <a:off x="8386953" y="6582663"/>
            <a:ext cx="3754857" cy="228396"/>
          </a:xfrm>
          <a:prstGeom prst="rect">
            <a:avLst/>
          </a:prstGeom>
        </p:spPr>
        <p:txBody>
          <a:bodyPr wrap="square" lIns="0" tIns="11017" rIns="0" bIns="0" rtlCol="0">
            <a:noAutofit/>
          </a:bodyPr>
          <a:lstStyle/>
          <a:p>
            <a:pPr marL="12700">
              <a:lnSpc>
                <a:spcPts val="1735"/>
              </a:lnSpc>
            </a:pPr>
            <a:r>
              <a:rPr sz="1600" i="1" spc="-6" dirty="0">
                <a:solidFill>
                  <a:srgbClr val="FFFFFF"/>
                </a:solidFill>
                <a:latin typeface="Arial"/>
                <a:cs typeface="Arial"/>
              </a:rPr>
              <a:t>Science and Engineering Indicators 2018</a:t>
            </a:r>
            <a:endParaRPr sz="1600">
              <a:latin typeface="Arial"/>
              <a:cs typeface="Arial"/>
            </a:endParaRPr>
          </a:p>
        </p:txBody>
      </p:sp>
      <p:sp>
        <p:nvSpPr>
          <p:cNvPr id="12" name="object 12"/>
          <p:cNvSpPr txBox="1"/>
          <p:nvPr/>
        </p:nvSpPr>
        <p:spPr>
          <a:xfrm rot="16200000">
            <a:off x="1112742" y="3425896"/>
            <a:ext cx="2024300" cy="219710"/>
          </a:xfrm>
          <a:prstGeom prst="rect">
            <a:avLst/>
          </a:prstGeom>
        </p:spPr>
        <p:txBody>
          <a:bodyPr wrap="square" lIns="0" tIns="10985" rIns="0" bIns="0" rtlCol="0">
            <a:noAutofit/>
          </a:bodyPr>
          <a:lstStyle/>
          <a:p>
            <a:pPr marL="12700">
              <a:lnSpc>
                <a:spcPts val="1730"/>
              </a:lnSpc>
            </a:pPr>
            <a:r>
              <a:rPr sz="1600" dirty="0">
                <a:latin typeface="Arial"/>
                <a:cs typeface="Arial"/>
              </a:rPr>
              <a:t>B</a:t>
            </a:r>
            <a:r>
              <a:rPr sz="1600" spc="9" dirty="0">
                <a:latin typeface="Arial"/>
                <a:cs typeface="Arial"/>
              </a:rPr>
              <a:t>i</a:t>
            </a:r>
            <a:r>
              <a:rPr sz="1600" spc="4" dirty="0">
                <a:latin typeface="Arial"/>
                <a:cs typeface="Arial"/>
              </a:rPr>
              <a:t>lli</a:t>
            </a:r>
            <a:r>
              <a:rPr sz="1600" spc="0" dirty="0">
                <a:latin typeface="Arial"/>
                <a:cs typeface="Arial"/>
              </a:rPr>
              <a:t>ons</a:t>
            </a:r>
            <a:r>
              <a:rPr sz="1600" spc="-65" dirty="0">
                <a:latin typeface="Arial"/>
                <a:cs typeface="Arial"/>
              </a:rPr>
              <a:t> </a:t>
            </a:r>
            <a:r>
              <a:rPr sz="1600" spc="0" dirty="0">
                <a:latin typeface="Arial"/>
                <a:cs typeface="Arial"/>
              </a:rPr>
              <a:t>of</a:t>
            </a:r>
            <a:r>
              <a:rPr sz="1600" spc="-3" dirty="0">
                <a:latin typeface="Arial"/>
                <a:cs typeface="Arial"/>
              </a:rPr>
              <a:t> </a:t>
            </a:r>
            <a:r>
              <a:rPr sz="1600" spc="0" dirty="0">
                <a:latin typeface="Arial"/>
                <a:cs typeface="Arial"/>
              </a:rPr>
              <a:t>P</a:t>
            </a:r>
            <a:r>
              <a:rPr sz="1600" spc="4" dirty="0">
                <a:latin typeface="Arial"/>
                <a:cs typeface="Arial"/>
              </a:rPr>
              <a:t>P</a:t>
            </a:r>
            <a:r>
              <a:rPr sz="1600" spc="0" dirty="0">
                <a:latin typeface="Arial"/>
                <a:cs typeface="Arial"/>
              </a:rPr>
              <a:t>P</a:t>
            </a:r>
            <a:r>
              <a:rPr sz="1600" spc="-61" dirty="0">
                <a:latin typeface="Arial"/>
                <a:cs typeface="Arial"/>
              </a:rPr>
              <a:t> </a:t>
            </a:r>
            <a:r>
              <a:rPr sz="1600" spc="0" dirty="0">
                <a:latin typeface="Arial"/>
                <a:cs typeface="Arial"/>
              </a:rPr>
              <a:t>do</a:t>
            </a:r>
            <a:r>
              <a:rPr sz="1600" spc="4" dirty="0">
                <a:latin typeface="Arial"/>
                <a:cs typeface="Arial"/>
              </a:rPr>
              <a:t>ll</a:t>
            </a:r>
            <a:r>
              <a:rPr sz="1600" spc="0" dirty="0">
                <a:latin typeface="Arial"/>
                <a:cs typeface="Arial"/>
              </a:rPr>
              <a:t>ars</a:t>
            </a:r>
            <a:endParaRPr sz="1600">
              <a:latin typeface="Arial"/>
              <a:cs typeface="Arial"/>
            </a:endParaRPr>
          </a:p>
        </p:txBody>
      </p:sp>
      <p:sp>
        <p:nvSpPr>
          <p:cNvPr id="11" name="object 11"/>
          <p:cNvSpPr txBox="1"/>
          <p:nvPr/>
        </p:nvSpPr>
        <p:spPr>
          <a:xfrm>
            <a:off x="2909316" y="1543812"/>
            <a:ext cx="7022592" cy="409955"/>
          </a:xfrm>
          <a:prstGeom prst="rect">
            <a:avLst/>
          </a:prstGeom>
        </p:spPr>
        <p:txBody>
          <a:bodyPr wrap="square" lIns="0" tIns="5064" rIns="0" bIns="0" rtlCol="0">
            <a:noAutofit/>
          </a:bodyPr>
          <a:lstStyle/>
          <a:p>
            <a:pPr>
              <a:lnSpc>
                <a:spcPts val="1400"/>
              </a:lnSpc>
            </a:pPr>
            <a:endParaRPr sz="1400"/>
          </a:p>
          <a:p>
            <a:pPr marL="4488433">
              <a:lnSpc>
                <a:spcPts val="1789"/>
              </a:lnSpc>
              <a:spcBef>
                <a:spcPts val="89"/>
              </a:spcBef>
            </a:pPr>
            <a:r>
              <a:rPr sz="1600" b="1" spc="-7" dirty="0">
                <a:latin typeface="Calibri"/>
                <a:cs typeface="Calibri"/>
              </a:rPr>
              <a:t>United States</a:t>
            </a:r>
            <a:endParaRPr sz="1600">
              <a:latin typeface="Calibri"/>
              <a:cs typeface="Calibri"/>
            </a:endParaRPr>
          </a:p>
        </p:txBody>
      </p:sp>
      <p:sp>
        <p:nvSpPr>
          <p:cNvPr id="10" name="object 10"/>
          <p:cNvSpPr txBox="1"/>
          <p:nvPr/>
        </p:nvSpPr>
        <p:spPr>
          <a:xfrm>
            <a:off x="2909316" y="1953767"/>
            <a:ext cx="7022592" cy="409956"/>
          </a:xfrm>
          <a:prstGeom prst="rect">
            <a:avLst/>
          </a:prstGeom>
        </p:spPr>
        <p:txBody>
          <a:bodyPr wrap="square" lIns="0" tIns="11303" rIns="0" bIns="0" rtlCol="0">
            <a:noAutofit/>
          </a:bodyPr>
          <a:lstStyle/>
          <a:p>
            <a:pPr marR="588255" algn="r">
              <a:lnSpc>
                <a:spcPts val="1780"/>
              </a:lnSpc>
            </a:pPr>
            <a:r>
              <a:rPr sz="1600" b="1" spc="-3" dirty="0">
                <a:latin typeface="Calibri"/>
                <a:cs typeface="Calibri"/>
              </a:rPr>
              <a:t>China</a:t>
            </a:r>
            <a:endParaRPr sz="1600">
              <a:latin typeface="Calibri"/>
              <a:cs typeface="Calibri"/>
            </a:endParaRPr>
          </a:p>
        </p:txBody>
      </p:sp>
      <p:sp>
        <p:nvSpPr>
          <p:cNvPr id="9" name="object 9"/>
          <p:cNvSpPr txBox="1"/>
          <p:nvPr/>
        </p:nvSpPr>
        <p:spPr>
          <a:xfrm>
            <a:off x="2909316" y="2363724"/>
            <a:ext cx="7022592" cy="409955"/>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2909316" y="2773679"/>
            <a:ext cx="7022592" cy="409956"/>
          </a:xfrm>
          <a:prstGeom prst="rect">
            <a:avLst/>
          </a:prstGeom>
        </p:spPr>
        <p:txBody>
          <a:bodyPr wrap="square" lIns="0" tIns="58419" rIns="0" bIns="0" rtlCol="0">
            <a:noAutofit/>
          </a:bodyPr>
          <a:lstStyle/>
          <a:p>
            <a:pPr marL="4207040" marR="2528260" algn="ctr">
              <a:lnSpc>
                <a:spcPct val="101725"/>
              </a:lnSpc>
            </a:pPr>
            <a:r>
              <a:rPr sz="1600" b="1" spc="-9" dirty="0">
                <a:latin typeface="Calibri"/>
                <a:cs typeface="Calibri"/>
              </a:rPr>
              <a:t>EU</a:t>
            </a:r>
            <a:endParaRPr sz="1600">
              <a:latin typeface="Calibri"/>
              <a:cs typeface="Calibri"/>
            </a:endParaRPr>
          </a:p>
        </p:txBody>
      </p:sp>
      <p:sp>
        <p:nvSpPr>
          <p:cNvPr id="7" name="object 7"/>
          <p:cNvSpPr txBox="1"/>
          <p:nvPr/>
        </p:nvSpPr>
        <p:spPr>
          <a:xfrm>
            <a:off x="2909316" y="3183636"/>
            <a:ext cx="7022592" cy="409955"/>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2909316" y="3593591"/>
            <a:ext cx="7022592" cy="409956"/>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2909316" y="4003548"/>
            <a:ext cx="7022592" cy="409956"/>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2909316" y="4413504"/>
            <a:ext cx="7022592" cy="408431"/>
          </a:xfrm>
          <a:prstGeom prst="rect">
            <a:avLst/>
          </a:prstGeom>
        </p:spPr>
        <p:txBody>
          <a:bodyPr wrap="square" lIns="0" tIns="9207" rIns="0" bIns="0" rtlCol="0">
            <a:noAutofit/>
          </a:bodyPr>
          <a:lstStyle/>
          <a:p>
            <a:pPr marL="435609">
              <a:lnSpc>
                <a:spcPts val="1450"/>
              </a:lnSpc>
            </a:pPr>
            <a:r>
              <a:rPr sz="1600" b="1" spc="0" dirty="0">
                <a:latin typeface="Calibri"/>
                <a:cs typeface="Calibri"/>
              </a:rPr>
              <a:t>F</a:t>
            </a:r>
            <a:r>
              <a:rPr sz="1600" b="1" spc="-39" dirty="0">
                <a:latin typeface="Calibri"/>
                <a:cs typeface="Calibri"/>
              </a:rPr>
              <a:t>r</a:t>
            </a:r>
            <a:r>
              <a:rPr sz="1600" b="1" spc="0" dirty="0">
                <a:latin typeface="Calibri"/>
                <a:cs typeface="Calibri"/>
              </a:rPr>
              <a:t>ance                                                                                             </a:t>
            </a:r>
            <a:r>
              <a:rPr sz="1600" b="1" spc="177" dirty="0">
                <a:latin typeface="Calibri"/>
                <a:cs typeface="Calibri"/>
              </a:rPr>
              <a:t> </a:t>
            </a:r>
            <a:r>
              <a:rPr sz="1600" b="1" spc="0" dirty="0">
                <a:latin typeface="Calibri"/>
                <a:cs typeface="Calibri"/>
              </a:rPr>
              <a:t>S</a:t>
            </a:r>
            <a:r>
              <a:rPr sz="1600" b="1" spc="4" dirty="0">
                <a:latin typeface="Calibri"/>
                <a:cs typeface="Calibri"/>
              </a:rPr>
              <a:t>o</a:t>
            </a:r>
            <a:r>
              <a:rPr sz="1600" b="1" spc="-4" dirty="0">
                <a:latin typeface="Calibri"/>
                <a:cs typeface="Calibri"/>
              </a:rPr>
              <a:t>u</a:t>
            </a:r>
            <a:r>
              <a:rPr sz="1600" b="1" spc="0" dirty="0">
                <a:latin typeface="Calibri"/>
                <a:cs typeface="Calibri"/>
              </a:rPr>
              <a:t>th</a:t>
            </a:r>
            <a:r>
              <a:rPr sz="1600" b="1" spc="-23" dirty="0">
                <a:latin typeface="Calibri"/>
                <a:cs typeface="Calibri"/>
              </a:rPr>
              <a:t> </a:t>
            </a:r>
            <a:r>
              <a:rPr sz="1600" b="1" spc="-19" dirty="0">
                <a:latin typeface="Calibri"/>
                <a:cs typeface="Calibri"/>
              </a:rPr>
              <a:t>K</a:t>
            </a:r>
            <a:r>
              <a:rPr sz="1600" b="1" spc="4" dirty="0">
                <a:latin typeface="Calibri"/>
                <a:cs typeface="Calibri"/>
              </a:rPr>
              <a:t>o</a:t>
            </a:r>
            <a:r>
              <a:rPr sz="1600" b="1" spc="-14" dirty="0">
                <a:latin typeface="Calibri"/>
                <a:cs typeface="Calibri"/>
              </a:rPr>
              <a:t>r</a:t>
            </a:r>
            <a:r>
              <a:rPr sz="1600" b="1" spc="0" dirty="0">
                <a:latin typeface="Calibri"/>
                <a:cs typeface="Calibri"/>
              </a:rPr>
              <a:t>ea</a:t>
            </a:r>
            <a:endParaRPr sz="1600">
              <a:latin typeface="Calibri"/>
              <a:cs typeface="Calibri"/>
            </a:endParaRPr>
          </a:p>
          <a:p>
            <a:pPr marL="3669553" marR="2527296" algn="ctr">
              <a:lnSpc>
                <a:spcPts val="1620"/>
              </a:lnSpc>
              <a:spcBef>
                <a:spcPts val="8"/>
              </a:spcBef>
            </a:pPr>
            <a:r>
              <a:rPr sz="1600" b="1" spc="-9" dirty="0">
                <a:latin typeface="Calibri"/>
                <a:cs typeface="Calibri"/>
              </a:rPr>
              <a:t>Germany</a:t>
            </a:r>
            <a:endParaRPr sz="1600">
              <a:latin typeface="Calibri"/>
              <a:cs typeface="Calibri"/>
            </a:endParaRPr>
          </a:p>
        </p:txBody>
      </p:sp>
      <p:sp>
        <p:nvSpPr>
          <p:cNvPr id="3" name="object 3"/>
          <p:cNvSpPr txBox="1"/>
          <p:nvPr/>
        </p:nvSpPr>
        <p:spPr>
          <a:xfrm>
            <a:off x="2909316" y="4821936"/>
            <a:ext cx="7022592" cy="409956"/>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2909316" y="5231892"/>
            <a:ext cx="7022592" cy="409955"/>
          </a:xfrm>
          <a:prstGeom prst="rect">
            <a:avLst/>
          </a:prstGeom>
        </p:spPr>
        <p:txBody>
          <a:bodyPr wrap="square" lIns="0" tIns="4167" rIns="0" bIns="0" rtlCol="0">
            <a:noAutofit/>
          </a:bodyPr>
          <a:lstStyle/>
          <a:p>
            <a:pPr>
              <a:lnSpc>
                <a:spcPts val="800"/>
              </a:lnSpc>
            </a:pPr>
            <a:endParaRPr sz="800"/>
          </a:p>
          <a:p>
            <a:pPr marR="1756520" algn="r">
              <a:lnSpc>
                <a:spcPct val="95825"/>
              </a:lnSpc>
            </a:pPr>
            <a:r>
              <a:rPr sz="1400" b="1" dirty="0">
                <a:latin typeface="Arial"/>
                <a:cs typeface="Arial"/>
              </a:rPr>
              <a:t>India</a:t>
            </a:r>
            <a:endParaRPr sz="14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893</Words>
  <Application>Microsoft Office PowerPoint</Application>
  <PresentationFormat>Widescreen</PresentationFormat>
  <Paragraphs>345</Paragraphs>
  <Slides>42</Slides>
  <Notes>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Minion-Italic</vt:lpstr>
      <vt:lpstr>Minion-Regular</vt:lpstr>
      <vt:lpstr>Times New Roman</vt:lpstr>
      <vt:lpstr>Office Theme</vt:lpstr>
      <vt:lpstr>INNOVACIÓN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PISA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Sistemas Nacionales de Innovación</vt:lpstr>
      <vt:lpstr>Colombia</vt:lpstr>
      <vt:lpstr>Colombia</vt:lpstr>
      <vt:lpstr>Perú</vt:lpstr>
      <vt:lpstr>Perú</vt:lpstr>
      <vt:lpstr>Inglaterra</vt:lpstr>
      <vt:lpstr>Inglaterra: Politica Industrial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INNOVACIÓN</dc:title>
  <dc:creator>Sergio Flores Macias</dc:creator>
  <cp:lastModifiedBy>Sergio Flores Macias</cp:lastModifiedBy>
  <cp:revision>2</cp:revision>
  <dcterms:created xsi:type="dcterms:W3CDTF">2019-04-04T16:19:19Z</dcterms:created>
  <dcterms:modified xsi:type="dcterms:W3CDTF">2019-04-12T04:03:22Z</dcterms:modified>
</cp:coreProperties>
</file>